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57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58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9" d="100"/>
          <a:sy n="79" d="100"/>
        </p:scale>
        <p:origin x="164" y="-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VRINCEANU%20PERSONALE%202015-2019%20DIN%20FOLDER%20DIRECTOR%20CCD\CNPEE_CURRICULUM\CONSF&#258;TUIRI%20NATIONALE\New%20Microsoft%20Excel%20Worksheet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o-R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0" i="0" u="none" strike="noStrike" kern="1200" cap="all" spc="0" baseline="0">
                <a:solidFill>
                  <a:srgbClr val="002060"/>
                </a:solidFill>
                <a:latin typeface="Bahnschrift Light" panose="020B0502040204020203" pitchFamily="34" charset="0"/>
                <a:ea typeface="+mn-ea"/>
                <a:cs typeface="+mn-cs"/>
              </a:defRPr>
            </a:pPr>
            <a:r>
              <a:rPr lang="ro-RO" dirty="0">
                <a:solidFill>
                  <a:srgbClr val="002060"/>
                </a:solidFill>
                <a:latin typeface="Bahnschrift Light" panose="020B0502040204020203" pitchFamily="34" charset="0"/>
              </a:rPr>
              <a:t>Distribuția procentuală a notelor pe probe de examen</a:t>
            </a:r>
            <a:endParaRPr lang="en-US" dirty="0">
              <a:solidFill>
                <a:srgbClr val="002060"/>
              </a:solidFill>
              <a:latin typeface="Bahnschrift Light" panose="020B0502040204020203" pitchFamily="34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0" u="none" strike="noStrike" kern="1200" cap="all" spc="0" baseline="0">
              <a:solidFill>
                <a:srgbClr val="002060"/>
              </a:solidFill>
              <a:latin typeface="Bahnschrift Light" panose="020B0502040204020203" pitchFamily="34" charset="0"/>
              <a:ea typeface="+mn-ea"/>
              <a:cs typeface="+mn-cs"/>
            </a:defRPr>
          </a:pPr>
          <a:endParaRPr lang="ro-RO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Sheet1!$C$3</c:f>
              <c:strCache>
                <c:ptCount val="1"/>
                <c:pt idx="0">
                  <c:v>Limba romănă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dLbls>
            <c:delete val="1"/>
          </c:dLbls>
          <c:val>
            <c:numRef>
              <c:f>Sheet1!$C$4:$C$15</c:f>
              <c:numCache>
                <c:formatCode>0.00%</c:formatCode>
                <c:ptCount val="12"/>
                <c:pt idx="0">
                  <c:v>0.16089999999999999</c:v>
                </c:pt>
                <c:pt idx="1">
                  <c:v>7.4300000000000005E-2</c:v>
                </c:pt>
                <c:pt idx="2">
                  <c:v>6.5600000000000006E-2</c:v>
                </c:pt>
                <c:pt idx="3">
                  <c:v>7.8100000000000003E-2</c:v>
                </c:pt>
                <c:pt idx="4">
                  <c:v>8.0299999999999996E-2</c:v>
                </c:pt>
                <c:pt idx="5">
                  <c:v>9.1800000000000007E-2</c:v>
                </c:pt>
                <c:pt idx="6">
                  <c:v>9.4E-2</c:v>
                </c:pt>
                <c:pt idx="7">
                  <c:v>0.1043</c:v>
                </c:pt>
                <c:pt idx="8">
                  <c:v>0.1028</c:v>
                </c:pt>
                <c:pt idx="9">
                  <c:v>9.5399999999999999E-2</c:v>
                </c:pt>
                <c:pt idx="10">
                  <c:v>4.8800000000000003E-2</c:v>
                </c:pt>
                <c:pt idx="11">
                  <c:v>3.8E-3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914-4A66-A16E-AB8BD17BCBCA}"/>
            </c:ext>
          </c:extLst>
        </c:ser>
        <c:ser>
          <c:idx val="1"/>
          <c:order val="1"/>
          <c:tx>
            <c:strRef>
              <c:f>Sheet1!$D$3</c:f>
              <c:strCache>
                <c:ptCount val="1"/>
                <c:pt idx="0">
                  <c:v>Limba maternă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val>
            <c:numRef>
              <c:f>Sheet1!$D$4:$D$15</c:f>
              <c:numCache>
                <c:formatCode>0.00%</c:formatCode>
                <c:ptCount val="12"/>
                <c:pt idx="0">
                  <c:v>4.1300000000000003E-2</c:v>
                </c:pt>
                <c:pt idx="1">
                  <c:v>3.4099999999999998E-2</c:v>
                </c:pt>
                <c:pt idx="2">
                  <c:v>2.5000000000000001E-2</c:v>
                </c:pt>
                <c:pt idx="3">
                  <c:v>4.9599999999999998E-2</c:v>
                </c:pt>
                <c:pt idx="4">
                  <c:v>5.8599999999999999E-2</c:v>
                </c:pt>
                <c:pt idx="5">
                  <c:v>8.9099999999999999E-2</c:v>
                </c:pt>
                <c:pt idx="6">
                  <c:v>0.1192</c:v>
                </c:pt>
                <c:pt idx="7">
                  <c:v>0.15329999999999999</c:v>
                </c:pt>
                <c:pt idx="8">
                  <c:v>0.16450000000000001</c:v>
                </c:pt>
                <c:pt idx="9">
                  <c:v>0.16350000000000001</c:v>
                </c:pt>
                <c:pt idx="10">
                  <c:v>8.6400000000000005E-2</c:v>
                </c:pt>
                <c:pt idx="11">
                  <c:v>1.55E-2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914-4A66-A16E-AB8BD17BCBCA}"/>
            </c:ext>
          </c:extLst>
        </c:ser>
        <c:ser>
          <c:idx val="2"/>
          <c:order val="2"/>
          <c:tx>
            <c:strRef>
              <c:f>Sheet1!$E$3</c:f>
              <c:strCache>
                <c:ptCount val="1"/>
                <c:pt idx="0">
                  <c:v>Matematică</c:v>
                </c:pt>
              </c:strCache>
            </c:strRef>
          </c:tx>
          <c:spPr>
            <a:solidFill>
              <a:srgbClr val="002060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4583333333333323E-2"/>
                  <c:y val="9.74357371995166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914-4A66-A16E-AB8BD17BCBCA}"/>
                </c:ext>
              </c:extLst>
            </c:dLbl>
            <c:dLbl>
              <c:idx val="1"/>
              <c:layout>
                <c:manualLayout>
                  <c:x val="1.2499999999999982E-2"/>
                  <c:y val="7.097654459859184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D914-4A66-A16E-AB8BD17BCBCA}"/>
                </c:ext>
              </c:extLst>
            </c:dLbl>
            <c:dLbl>
              <c:idx val="2"/>
              <c:layout>
                <c:manualLayout>
                  <c:x val="1.4583333333333334E-2"/>
                  <c:y val="5.918843477898595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914-4A66-A16E-AB8BD17BCBCA}"/>
                </c:ext>
              </c:extLst>
            </c:dLbl>
            <c:dLbl>
              <c:idx val="3"/>
              <c:layout>
                <c:manualLayout>
                  <c:x val="1.4583333333333334E-2"/>
                  <c:y val="3.716618755988834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D914-4A66-A16E-AB8BD17BCBCA}"/>
                </c:ext>
              </c:extLst>
            </c:dLbl>
            <c:dLbl>
              <c:idx val="4"/>
              <c:layout>
                <c:manualLayout>
                  <c:x val="1.2500000000000001E-2"/>
                  <c:y val="3.7026621672289995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D914-4A66-A16E-AB8BD17BCBCA}"/>
                </c:ext>
              </c:extLst>
            </c:dLbl>
            <c:dLbl>
              <c:idx val="5"/>
              <c:layout>
                <c:manualLayout>
                  <c:x val="1.3541666666666591E-2"/>
                  <c:y val="1.206828313127516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D914-4A66-A16E-AB8BD17BCBCA}"/>
                </c:ext>
              </c:extLst>
            </c:dLbl>
            <c:dLbl>
              <c:idx val="6"/>
              <c:layout>
                <c:manualLayout>
                  <c:x val="1.2499999999999924E-2"/>
                  <c:y val="4.643377911094349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D914-4A66-A16E-AB8BD17BCBCA}"/>
                </c:ext>
              </c:extLst>
            </c:dLbl>
            <c:dLbl>
              <c:idx val="7"/>
              <c:layout>
                <c:manualLayout>
                  <c:x val="1.4583333333333257E-2"/>
                  <c:y val="6.527309086364204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D914-4A66-A16E-AB8BD17BCBCA}"/>
                </c:ext>
              </c:extLst>
            </c:dLbl>
            <c:dLbl>
              <c:idx val="8"/>
              <c:layout>
                <c:manualLayout>
                  <c:x val="1.4583333333333334E-2"/>
                  <c:y val="6.652293463316988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D914-4A66-A16E-AB8BD17BCBCA}"/>
                </c:ext>
              </c:extLst>
            </c:dLbl>
            <c:dLbl>
              <c:idx val="9"/>
              <c:layout>
                <c:manualLayout>
                  <c:x val="1.6666666666666514E-2"/>
                  <c:y val="5.378910969462150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D914-4A66-A16E-AB8BD17BCBCA}"/>
                </c:ext>
              </c:extLst>
            </c:dLbl>
            <c:dLbl>
              <c:idx val="10"/>
              <c:layout>
                <c:manualLayout>
                  <c:x val="1.5625E-2"/>
                  <c:y val="8.243969503812023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D914-4A66-A16E-AB8BD17BCBCA}"/>
                </c:ext>
              </c:extLst>
            </c:dLbl>
            <c:dLbl>
              <c:idx val="11"/>
              <c:layout>
                <c:manualLayout>
                  <c:x val="9.3749999999999997E-3"/>
                  <c:y val="2.1218181060698805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D914-4A66-A16E-AB8BD17BCBC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ro-RO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Sheet1!$E$4:$E$15</c:f>
              <c:numCache>
                <c:formatCode>0.00%</c:formatCode>
                <c:ptCount val="12"/>
                <c:pt idx="0">
                  <c:v>0.3261</c:v>
                </c:pt>
                <c:pt idx="1">
                  <c:v>8.2600000000000007E-2</c:v>
                </c:pt>
                <c:pt idx="2">
                  <c:v>6.9599999999999995E-2</c:v>
                </c:pt>
                <c:pt idx="3">
                  <c:v>7.0000000000000007E-2</c:v>
                </c:pt>
                <c:pt idx="4">
                  <c:v>6.7599999999999993E-2</c:v>
                </c:pt>
                <c:pt idx="5">
                  <c:v>6.5600000000000006E-2</c:v>
                </c:pt>
                <c:pt idx="6">
                  <c:v>5.8900000000000001E-2</c:v>
                </c:pt>
                <c:pt idx="7">
                  <c:v>6.0600000000000001E-2</c:v>
                </c:pt>
                <c:pt idx="8">
                  <c:v>6.3100000000000003E-2</c:v>
                </c:pt>
                <c:pt idx="9">
                  <c:v>7.1499999999999994E-2</c:v>
                </c:pt>
                <c:pt idx="10">
                  <c:v>5.2600000000000001E-2</c:v>
                </c:pt>
                <c:pt idx="11">
                  <c:v>1.17E-2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914-4A66-A16E-AB8BD17BCBCA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27404984"/>
        <c:axId val="325061280"/>
      </c:barChart>
      <c:catAx>
        <c:axId val="327404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o-RO"/>
          </a:p>
        </c:txPr>
        <c:crossAx val="325061280"/>
        <c:crosses val="autoZero"/>
        <c:auto val="1"/>
        <c:lblAlgn val="ctr"/>
        <c:lblOffset val="100"/>
        <c:noMultiLvlLbl val="0"/>
      </c:catAx>
      <c:valAx>
        <c:axId val="325061280"/>
        <c:scaling>
          <c:orientation val="minMax"/>
        </c:scaling>
        <c:delete val="1"/>
        <c:axPos val="l"/>
        <c:numFmt formatCode="0.00%" sourceLinked="1"/>
        <c:majorTickMark val="none"/>
        <c:minorTickMark val="none"/>
        <c:tickLblPos val="nextTo"/>
        <c:crossAx val="3274049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o-RO"/>
        </a:p>
      </c:txPr>
    </c:legend>
    <c:plotVisOnly val="1"/>
    <c:dispBlanksAs val="gap"/>
    <c:showDLblsOverMax val="0"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o-RO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00" kern="120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cs:styleClr val="auto"/>
    </cs:fontRef>
    <cs:spPr/>
    <cs:defRPr sz="900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 w="9575">
        <a:solidFill>
          <a:schemeClr val="lt1">
            <a:lumMod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19050" cap="rnd" cmpd="sng" algn="ctr">
        <a:solidFill>
          <a:schemeClr val="phClr">
            <a:shade val="95000"/>
            <a:satMod val="105000"/>
          </a:schemeClr>
        </a:solidFill>
        <a:round/>
      </a:ln>
    </cs:spPr>
  </cs:dataPointLine>
  <cs:dataPointMarker>
    <cs:lnRef idx="0"/>
    <cs:fillRef idx="0"/>
    <cs:effectRef idx="0"/>
    <cs:fontRef idx="minor">
      <a:schemeClr val="dk1"/>
    </cs:fontRef>
    <cs:spPr>
      <a:solidFill>
        <a:schemeClr val="lt1"/>
      </a:solidFill>
    </cs:spPr>
  </cs:dataPointMarker>
  <cs:dataPointMarkerLayout symbol="circle" size="17"/>
  <cs:dataPointWireframe>
    <cs:lnRef idx="0">
      <cs:styleClr val="auto"/>
    </cs:lnRef>
    <cs:fillRef idx="1"/>
    <cs:effectRef idx="0"/>
    <cs:fontRef idx="minor">
      <a:schemeClr val="dk1"/>
    </cs:fontRef>
    <cs:spPr>
      <a:ln w="9525">
        <a:solidFill>
          <a:schemeClr val="phClr"/>
        </a:solidFill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dk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seriesLine>
  <cs:title>
    <cs:lnRef idx="0"/>
    <cs:fillRef idx="0"/>
    <cs:effectRef idx="0"/>
    <cs:fontRef idx="minor">
      <a:schemeClr val="dk1"/>
    </cs:fontRef>
    <cs:defRPr sz="1440" b="0" kern="1200" cap="all" spc="0" baseline="0">
      <a:gradFill>
        <a:gsLst>
          <a:gs pos="0">
            <a:schemeClr val="dk1">
              <a:lumMod val="50000"/>
              <a:lumOff val="50000"/>
            </a:schemeClr>
          </a:gs>
          <a:gs pos="100000">
            <a:schemeClr val="dk1">
              <a:lumMod val="85000"/>
              <a:lumOff val="15000"/>
            </a:schemeClr>
          </a:gs>
        </a:gsLst>
        <a:lin ang="5400000" scaled="0"/>
      </a:gradFill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hyperlink" Target="http://subiecte.edu.ro/2021/evaluarenationala/Subiecte_si_bareme/" TargetMode="External"/><Relationship Id="rId3" Type="http://schemas.openxmlformats.org/officeDocument/2006/relationships/hyperlink" Target="https://www.edu.ro/sites/default/files/_fi%C8%99iere/Legislatie/2021/ordin%203744%20completari%20metodologie%20EN%20VIII.pdf" TargetMode="External"/><Relationship Id="rId7" Type="http://schemas.openxmlformats.org/officeDocument/2006/relationships/hyperlink" Target="https://rocnee.eu/testeantrenament/" TargetMode="External"/><Relationship Id="rId2" Type="http://schemas.openxmlformats.org/officeDocument/2006/relationships/hyperlink" Target="http://programe.ise.ro/Portals/1/Curriculum/2017-progr/24-Matematica.pdf" TargetMode="External"/><Relationship Id="rId1" Type="http://schemas.openxmlformats.org/officeDocument/2006/relationships/hyperlink" Target="http://subiecte.edu.ro/2021/evaluarenationala/legislatie/" TargetMode="External"/><Relationship Id="rId6" Type="http://schemas.openxmlformats.org/officeDocument/2006/relationships/hyperlink" Target="http://subiecte.edu.ro/2021/evaluarenationala/modeledesubiecte/" TargetMode="External"/><Relationship Id="rId5" Type="http://schemas.openxmlformats.org/officeDocument/2006/relationships/hyperlink" Target="https://www.edu.ro/sites/default/files/_fi%C8%99iere/Legislatie/2021/Anexa_2_simulare%20EN_VIII_2021.pdf" TargetMode="External"/><Relationship Id="rId4" Type="http://schemas.openxmlformats.org/officeDocument/2006/relationships/hyperlink" Target="https://rocnee.eu/sites/default/files/2021/programescolare/OME_ENVIII_BAC_3237_05022021_Anexa_1.PDF" TargetMode="External"/><Relationship Id="rId9" Type="http://schemas.openxmlformats.org/officeDocument/2006/relationships/hyperlink" Target="http://subiecte.edu.ro/2021/simulare/simulare_en_VIII/" TargetMode="External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hyperlink" Target="http://subiecte.edu.ro/2021/evaluarenationala/Subiecte_si_bareme/" TargetMode="External"/><Relationship Id="rId3" Type="http://schemas.openxmlformats.org/officeDocument/2006/relationships/hyperlink" Target="https://www.edu.ro/sites/default/files/_fi%C8%99iere/Legislatie/2021/Anexa_2_simulare%20EN_VIII_2021.pdf" TargetMode="External"/><Relationship Id="rId7" Type="http://schemas.openxmlformats.org/officeDocument/2006/relationships/hyperlink" Target="http://subiecte.edu.ro/2021/simulare/simulare_en_VIII/" TargetMode="External"/><Relationship Id="rId2" Type="http://schemas.openxmlformats.org/officeDocument/2006/relationships/hyperlink" Target="https://rocnee.eu/sites/default/files/2021/programescolare/OME_ENVIII_BAC_3237_05022021_Anexa_1.PDF" TargetMode="External"/><Relationship Id="rId1" Type="http://schemas.openxmlformats.org/officeDocument/2006/relationships/hyperlink" Target="http://subiecte.edu.ro/2021/evaluarenationala/legislatie/" TargetMode="External"/><Relationship Id="rId6" Type="http://schemas.openxmlformats.org/officeDocument/2006/relationships/hyperlink" Target="https://rocnee.eu/testeantrenament/" TargetMode="External"/><Relationship Id="rId5" Type="http://schemas.openxmlformats.org/officeDocument/2006/relationships/hyperlink" Target="http://subiecte.edu.ro/2021/evaluarenationala/modeledesubiecte/" TargetMode="External"/><Relationship Id="rId4" Type="http://schemas.openxmlformats.org/officeDocument/2006/relationships/hyperlink" Target="https://www.edu.ro/sites/default/files/_fi%C8%99iere/Legislatie/2021/ordin%203744%20completari%20metodologie%20EN%20VIII.pdf" TargetMode="External"/><Relationship Id="rId9" Type="http://schemas.openxmlformats.org/officeDocument/2006/relationships/hyperlink" Target="http://programe.ise.ro/Portals/1/Curriculum/2017-progr/24-Matematica.pdf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9849BE4-AD35-4D99-818D-8119A6CE42C3}" type="doc">
      <dgm:prSet loTypeId="urn:microsoft.com/office/officeart/2008/layout/HalfCircleOrganizationChar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D872D8F-5D0A-4F60-8994-FC91E6118672}">
      <dgm:prSet phldrT="[Text]"/>
      <dgm:spPr/>
      <dgm:t>
        <a:bodyPr/>
        <a:lstStyle/>
        <a:p>
          <a:r>
            <a:rPr lang="ro-RO" b="1" dirty="0">
              <a:solidFill>
                <a:srgbClr val="C00000"/>
              </a:solidFill>
              <a:latin typeface="Bahnschrift Light" panose="020B0502040204020203" pitchFamily="34" charset="0"/>
              <a:hlinkClick xmlns:r="http://schemas.openxmlformats.org/officeDocument/2006/relationships" r:id="rId1"/>
            </a:rPr>
            <a:t>Cadru legislativ, procedural</a:t>
          </a:r>
          <a:r>
            <a:rPr lang="ro-RO" b="1" dirty="0">
              <a:solidFill>
                <a:srgbClr val="C00000"/>
              </a:solidFill>
              <a:latin typeface="Bahnschrift Light" panose="020B0502040204020203" pitchFamily="34" charset="0"/>
            </a:rPr>
            <a:t>.</a:t>
          </a:r>
          <a:r>
            <a:rPr lang="ro-RO" dirty="0">
              <a:solidFill>
                <a:srgbClr val="002060"/>
              </a:solidFill>
              <a:latin typeface="Bahnschrift Light" panose="020B0502040204020203" pitchFamily="34" charset="0"/>
            </a:rPr>
            <a:t> </a:t>
          </a:r>
        </a:p>
        <a:p>
          <a:r>
            <a:rPr lang="ro-RO" dirty="0">
              <a:solidFill>
                <a:srgbClr val="002060"/>
              </a:solidFill>
              <a:latin typeface="Bahnschrift Light" panose="020B0502040204020203" pitchFamily="34" charset="0"/>
            </a:rPr>
            <a:t>Instrumente de evaluare. </a:t>
          </a:r>
        </a:p>
        <a:p>
          <a:r>
            <a:rPr lang="ro-RO" dirty="0">
              <a:solidFill>
                <a:srgbClr val="002060"/>
              </a:solidFill>
              <a:latin typeface="Bahnschrift Light" panose="020B0502040204020203" pitchFamily="34" charset="0"/>
            </a:rPr>
            <a:t>Aspecte </a:t>
          </a:r>
          <a:endParaRPr lang="en-US" dirty="0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11F6BAB5-C866-47C1-A37F-59BB22D54B30}" type="parTrans" cxnId="{E30932E2-2FD0-4CAD-822D-A5CFB9A23A25}">
      <dgm:prSet/>
      <dgm:spPr/>
      <dgm:t>
        <a:bodyPr/>
        <a:lstStyle/>
        <a:p>
          <a:endParaRPr lang="en-US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EA583BE9-DAC3-48F7-9656-E1A3DE0834B6}" type="sibTrans" cxnId="{E30932E2-2FD0-4CAD-822D-A5CFB9A23A25}">
      <dgm:prSet/>
      <dgm:spPr/>
      <dgm:t>
        <a:bodyPr/>
        <a:lstStyle/>
        <a:p>
          <a:endParaRPr lang="en-US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AE1D5FC9-C2D2-4827-9EA6-CDE99030FA49}" type="asst">
      <dgm:prSet phldrT="[Text]"/>
      <dgm:spPr/>
      <dgm:t>
        <a:bodyPr/>
        <a:lstStyle/>
        <a:p>
          <a:r>
            <a:rPr lang="ro-RO" b="1" dirty="0">
              <a:solidFill>
                <a:srgbClr val="C00000"/>
              </a:solidFill>
              <a:latin typeface="Bahnschrift Light" panose="020B0502040204020203" pitchFamily="34" charset="0"/>
              <a:hlinkClick xmlns:r="http://schemas.openxmlformats.org/officeDocument/2006/relationships" r:id="rId2"/>
            </a:rPr>
            <a:t>Programă școlară</a:t>
          </a:r>
          <a:endParaRPr lang="en-US" b="1" dirty="0">
            <a:solidFill>
              <a:srgbClr val="C00000"/>
            </a:solidFill>
            <a:latin typeface="Bahnschrift Light" panose="020B0502040204020203" pitchFamily="34" charset="0"/>
          </a:endParaRPr>
        </a:p>
      </dgm:t>
    </dgm:pt>
    <dgm:pt modelId="{5C2DA821-6E50-4B22-9B18-13669641A6E1}" type="parTrans" cxnId="{E5B6C4A6-C20F-4682-A297-804670FE76D0}">
      <dgm:prSet/>
      <dgm:spPr/>
      <dgm:t>
        <a:bodyPr/>
        <a:lstStyle/>
        <a:p>
          <a:endParaRPr lang="en-US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6C20A3C2-5AE0-4039-8311-6EB3C8854B05}" type="sibTrans" cxnId="{E5B6C4A6-C20F-4682-A297-804670FE76D0}">
      <dgm:prSet/>
      <dgm:spPr/>
      <dgm:t>
        <a:bodyPr/>
        <a:lstStyle/>
        <a:p>
          <a:endParaRPr lang="en-US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11AD098A-2C75-4287-ACB9-12566D9BAA35}">
      <dgm:prSet phldrT="[Text]"/>
      <dgm:spPr/>
      <dgm:t>
        <a:bodyPr/>
        <a:lstStyle/>
        <a:p>
          <a:r>
            <a:rPr lang="ro-RO" dirty="0">
              <a:solidFill>
                <a:srgbClr val="002060"/>
              </a:solidFill>
              <a:latin typeface="Bahnschrift Light" panose="020B0502040204020203" pitchFamily="34" charset="0"/>
            </a:rPr>
            <a:t>Programe de examen</a:t>
          </a:r>
          <a:endParaRPr lang="en-US" dirty="0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ACEBECAA-D4B2-4C6B-B7F9-FC16A117A9D4}" type="parTrans" cxnId="{8F4162E5-1FFB-4E13-8B3D-A58F5E10D007}">
      <dgm:prSet/>
      <dgm:spPr/>
      <dgm:t>
        <a:bodyPr/>
        <a:lstStyle/>
        <a:p>
          <a:endParaRPr lang="en-US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0E5F4CB5-57C2-4FEE-B02F-12BE0EE99A31}" type="sibTrans" cxnId="{8F4162E5-1FFB-4E13-8B3D-A58F5E10D007}">
      <dgm:prSet/>
      <dgm:spPr/>
      <dgm:t>
        <a:bodyPr/>
        <a:lstStyle/>
        <a:p>
          <a:endParaRPr lang="en-US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761C2491-A6A2-4BBB-8B22-B7A8E59103E0}">
      <dgm:prSet phldrT="[Text]"/>
      <dgm:spPr/>
      <dgm:t>
        <a:bodyPr/>
        <a:lstStyle/>
        <a:p>
          <a:r>
            <a:rPr lang="ro-RO" b="1" dirty="0">
              <a:solidFill>
                <a:srgbClr val="002060"/>
              </a:solidFill>
              <a:latin typeface="Bahnschrift Light" panose="020B0502040204020203" pitchFamily="34" charset="0"/>
              <a:hlinkClick xmlns:r="http://schemas.openxmlformats.org/officeDocument/2006/relationships" r:id="rId3"/>
            </a:rPr>
            <a:t>Metodologii</a:t>
          </a:r>
          <a:endParaRPr lang="en-US" b="1" dirty="0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466710EB-D0BE-4818-9DEF-F2817C391764}" type="parTrans" cxnId="{3FA452DA-4863-491C-A884-DAADAD5A6B44}">
      <dgm:prSet/>
      <dgm:spPr/>
      <dgm:t>
        <a:bodyPr/>
        <a:lstStyle/>
        <a:p>
          <a:endParaRPr lang="en-US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C8CEC902-6ADB-42D9-B03C-FCB2EF222D5E}" type="sibTrans" cxnId="{3FA452DA-4863-491C-A884-DAADAD5A6B44}">
      <dgm:prSet/>
      <dgm:spPr/>
      <dgm:t>
        <a:bodyPr/>
        <a:lstStyle/>
        <a:p>
          <a:endParaRPr lang="en-US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31278351-C60F-4C80-A02B-40CA13407B03}">
      <dgm:prSet phldrT="[Text]"/>
      <dgm:spPr/>
      <dgm:t>
        <a:bodyPr/>
        <a:lstStyle/>
        <a:p>
          <a:r>
            <a:rPr lang="ro-RO" dirty="0">
              <a:solidFill>
                <a:srgbClr val="002060"/>
              </a:solidFill>
              <a:latin typeface="Bahnschrift Light" panose="020B0502040204020203" pitchFamily="34" charset="0"/>
            </a:rPr>
            <a:t>Proceduri</a:t>
          </a:r>
        </a:p>
        <a:p>
          <a:r>
            <a:rPr lang="ro-RO" dirty="0">
              <a:solidFill>
                <a:srgbClr val="002060"/>
              </a:solidFill>
              <a:latin typeface="Bahnschrift Light" panose="020B0502040204020203" pitchFamily="34" charset="0"/>
            </a:rPr>
            <a:t>Adrese</a:t>
          </a:r>
        </a:p>
        <a:p>
          <a:r>
            <a:rPr lang="ro-RO" dirty="0">
              <a:solidFill>
                <a:srgbClr val="002060"/>
              </a:solidFill>
              <a:latin typeface="Bahnschrift Light" panose="020B0502040204020203" pitchFamily="34" charset="0"/>
            </a:rPr>
            <a:t>Note</a:t>
          </a:r>
          <a:endParaRPr lang="en-US" dirty="0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9F460596-C54E-44BE-A720-BA5F5541171A}" type="parTrans" cxnId="{C3E02924-DA6F-4139-94AF-FB66B534F85C}">
      <dgm:prSet/>
      <dgm:spPr/>
      <dgm:t>
        <a:bodyPr/>
        <a:lstStyle/>
        <a:p>
          <a:endParaRPr lang="en-US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4F1A357A-E65F-403F-B136-1BAFF8E28052}" type="sibTrans" cxnId="{C3E02924-DA6F-4139-94AF-FB66B534F85C}">
      <dgm:prSet/>
      <dgm:spPr/>
      <dgm:t>
        <a:bodyPr/>
        <a:lstStyle/>
        <a:p>
          <a:endParaRPr lang="en-US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9344C6E9-DC5F-4619-9DBE-0740FA0CD148}">
      <dgm:prSet/>
      <dgm:spPr/>
      <dgm:t>
        <a:bodyPr/>
        <a:lstStyle/>
        <a:p>
          <a:r>
            <a:rPr lang="ro-RO" b="1" dirty="0">
              <a:solidFill>
                <a:srgbClr val="002060"/>
              </a:solidFill>
              <a:latin typeface="Bahnschrift Light" panose="020B0502040204020203" pitchFamily="34" charset="0"/>
              <a:hlinkClick xmlns:r="http://schemas.openxmlformats.org/officeDocument/2006/relationships" r:id="rId4"/>
            </a:rPr>
            <a:t>EN VIII</a:t>
          </a:r>
          <a:endParaRPr lang="en-US" b="1" dirty="0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830E8923-DCCE-4848-9AF5-FB4247C65117}" type="parTrans" cxnId="{1549471E-3E34-4067-8281-EB2A85F16D15}">
      <dgm:prSet/>
      <dgm:spPr/>
      <dgm:t>
        <a:bodyPr/>
        <a:lstStyle/>
        <a:p>
          <a:endParaRPr lang="en-US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4FFD7897-B9B4-44AD-B81D-2445D67C40C3}" type="sibTrans" cxnId="{1549471E-3E34-4067-8281-EB2A85F16D15}">
      <dgm:prSet/>
      <dgm:spPr/>
      <dgm:t>
        <a:bodyPr/>
        <a:lstStyle/>
        <a:p>
          <a:endParaRPr lang="en-US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773AE10C-F5F3-4F22-81BD-06F247C525F9}">
      <dgm:prSet/>
      <dgm:spPr/>
      <dgm:t>
        <a:bodyPr/>
        <a:lstStyle/>
        <a:p>
          <a:r>
            <a:rPr lang="ro-RO" b="1" dirty="0">
              <a:solidFill>
                <a:srgbClr val="002060"/>
              </a:solidFill>
              <a:latin typeface="Bahnschrift Light" panose="020B0502040204020203" pitchFamily="34" charset="0"/>
              <a:hlinkClick xmlns:r="http://schemas.openxmlformats.org/officeDocument/2006/relationships" r:id="rId5"/>
            </a:rPr>
            <a:t>Simulare</a:t>
          </a:r>
          <a:endParaRPr lang="en-US" b="1" dirty="0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739A8B9C-077F-4236-BA3B-642877A600CF}" type="parTrans" cxnId="{9B60170B-178F-4CEE-B73A-B058DE9F21BA}">
      <dgm:prSet/>
      <dgm:spPr/>
      <dgm:t>
        <a:bodyPr/>
        <a:lstStyle/>
        <a:p>
          <a:endParaRPr lang="en-US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8B92D660-A2DC-41A8-9D24-842DD8436854}" type="sibTrans" cxnId="{9B60170B-178F-4CEE-B73A-B058DE9F21BA}">
      <dgm:prSet/>
      <dgm:spPr/>
      <dgm:t>
        <a:bodyPr/>
        <a:lstStyle/>
        <a:p>
          <a:endParaRPr lang="en-US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38A4B919-FC9C-424F-8572-30AF032423F2}">
      <dgm:prSet/>
      <dgm:spPr/>
      <dgm:t>
        <a:bodyPr/>
        <a:lstStyle/>
        <a:p>
          <a:r>
            <a:rPr lang="ro-RO" dirty="0">
              <a:solidFill>
                <a:srgbClr val="002060"/>
              </a:solidFill>
              <a:latin typeface="Bahnschrift Light" panose="020B0502040204020203" pitchFamily="34" charset="0"/>
            </a:rPr>
            <a:t>Subiecte și bareme</a:t>
          </a:r>
          <a:endParaRPr lang="en-US" dirty="0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6DD2590C-458B-4918-909F-C92FF80F2B6B}" type="parTrans" cxnId="{DE39C178-3216-4396-8465-F99C1D068FF0}">
      <dgm:prSet/>
      <dgm:spPr/>
      <dgm:t>
        <a:bodyPr/>
        <a:lstStyle/>
        <a:p>
          <a:endParaRPr lang="en-US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3488D9B0-D37B-482D-A5EB-E4C5723D1E18}" type="sibTrans" cxnId="{DE39C178-3216-4396-8465-F99C1D068FF0}">
      <dgm:prSet/>
      <dgm:spPr/>
      <dgm:t>
        <a:bodyPr/>
        <a:lstStyle/>
        <a:p>
          <a:endParaRPr lang="en-US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8EC1E9AA-4AEC-4263-AEB2-0CDE73C17A0E}">
      <dgm:prSet/>
      <dgm:spPr/>
      <dgm:t>
        <a:bodyPr/>
        <a:lstStyle/>
        <a:p>
          <a:r>
            <a:rPr lang="ro-RO" b="1" dirty="0">
              <a:solidFill>
                <a:srgbClr val="002060"/>
              </a:solidFill>
              <a:latin typeface="Bahnschrift Light" panose="020B0502040204020203" pitchFamily="34" charset="0"/>
              <a:hlinkClick xmlns:r="http://schemas.openxmlformats.org/officeDocument/2006/relationships" r:id="rId6"/>
            </a:rPr>
            <a:t>Model</a:t>
          </a:r>
          <a:endParaRPr lang="en-US" b="1" dirty="0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FCF06454-C87F-436D-85FF-9749A72884FA}" type="parTrans" cxnId="{822C47BC-924B-4C96-820A-6EC5EA7E280E}">
      <dgm:prSet/>
      <dgm:spPr/>
      <dgm:t>
        <a:bodyPr/>
        <a:lstStyle/>
        <a:p>
          <a:endParaRPr lang="en-US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4D0F4220-F92A-43D4-A63F-64F8F18A85C1}" type="sibTrans" cxnId="{822C47BC-924B-4C96-820A-6EC5EA7E280E}">
      <dgm:prSet/>
      <dgm:spPr/>
      <dgm:t>
        <a:bodyPr/>
        <a:lstStyle/>
        <a:p>
          <a:endParaRPr lang="en-US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38BBA0AE-EC4D-489C-954B-7A8921604669}">
      <dgm:prSet/>
      <dgm:spPr/>
      <dgm:t>
        <a:bodyPr/>
        <a:lstStyle/>
        <a:p>
          <a:r>
            <a:rPr lang="ro-RO" b="1" dirty="0">
              <a:solidFill>
                <a:srgbClr val="002060"/>
              </a:solidFill>
              <a:latin typeface="Bahnschrift Light" panose="020B0502040204020203" pitchFamily="34" charset="0"/>
              <a:hlinkClick xmlns:r="http://schemas.openxmlformats.org/officeDocument/2006/relationships" r:id="rId7"/>
            </a:rPr>
            <a:t>Teste de antrenament</a:t>
          </a:r>
          <a:endParaRPr lang="en-US" b="1" dirty="0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09965744-0E6A-4D28-A4DE-EB7DC644B4A3}" type="parTrans" cxnId="{F79BAA0F-1483-42A8-AB65-66F603648C91}">
      <dgm:prSet/>
      <dgm:spPr/>
      <dgm:t>
        <a:bodyPr/>
        <a:lstStyle/>
        <a:p>
          <a:endParaRPr lang="en-US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08D65AC1-562B-40DC-A347-9FFDEBCEECFA}" type="sibTrans" cxnId="{F79BAA0F-1483-42A8-AB65-66F603648C91}">
      <dgm:prSet/>
      <dgm:spPr/>
      <dgm:t>
        <a:bodyPr/>
        <a:lstStyle/>
        <a:p>
          <a:endParaRPr lang="en-US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EC2A458F-7ABF-4595-A83F-482094B980DB}">
      <dgm:prSet/>
      <dgm:spPr/>
      <dgm:t>
        <a:bodyPr/>
        <a:lstStyle/>
        <a:p>
          <a:r>
            <a:rPr lang="ro-RO" b="1" dirty="0">
              <a:solidFill>
                <a:srgbClr val="002060"/>
              </a:solidFill>
              <a:latin typeface="Bahnschrift Light" panose="020B0502040204020203" pitchFamily="34" charset="0"/>
              <a:hlinkClick xmlns:r="http://schemas.openxmlformats.org/officeDocument/2006/relationships" r:id="rId8"/>
            </a:rPr>
            <a:t>Variante pentru examen</a:t>
          </a:r>
          <a:endParaRPr lang="en-US" b="1" dirty="0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B4084EFB-730C-49ED-97BF-0CFA052D6A00}" type="parTrans" cxnId="{E28AF002-05AD-456D-A739-2C01F7E53995}">
      <dgm:prSet/>
      <dgm:spPr/>
      <dgm:t>
        <a:bodyPr/>
        <a:lstStyle/>
        <a:p>
          <a:endParaRPr lang="en-US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DDA27D8C-7709-461D-AE2A-8CB25B381869}" type="sibTrans" cxnId="{E28AF002-05AD-456D-A739-2C01F7E53995}">
      <dgm:prSet/>
      <dgm:spPr/>
      <dgm:t>
        <a:bodyPr/>
        <a:lstStyle/>
        <a:p>
          <a:endParaRPr lang="en-US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1B13091E-F437-4ADE-A5E1-F24819F934D7}">
      <dgm:prSet/>
      <dgm:spPr/>
      <dgm:t>
        <a:bodyPr/>
        <a:lstStyle/>
        <a:p>
          <a:r>
            <a:rPr lang="ro-RO" dirty="0">
              <a:solidFill>
                <a:srgbClr val="002060"/>
              </a:solidFill>
              <a:latin typeface="Bahnschrift Light" panose="020B0502040204020203" pitchFamily="34" charset="0"/>
            </a:rPr>
            <a:t>2 SESIUNI</a:t>
          </a:r>
          <a:endParaRPr lang="en-US" dirty="0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AA486B8D-9561-4705-954E-25A7084853B8}" type="parTrans" cxnId="{2572B35C-0020-4135-9A7B-9AD3D68D7700}">
      <dgm:prSet/>
      <dgm:spPr/>
      <dgm:t>
        <a:bodyPr/>
        <a:lstStyle/>
        <a:p>
          <a:endParaRPr lang="en-US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D254843F-0097-40CE-ADE6-467E6B2498C3}" type="sibTrans" cxnId="{2572B35C-0020-4135-9A7B-9AD3D68D7700}">
      <dgm:prSet/>
      <dgm:spPr/>
      <dgm:t>
        <a:bodyPr/>
        <a:lstStyle/>
        <a:p>
          <a:endParaRPr lang="en-US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DFE165E0-B8AB-4E3B-9691-C1C5B4769DFB}">
      <dgm:prSet/>
      <dgm:spPr/>
      <dgm:t>
        <a:bodyPr/>
        <a:lstStyle/>
        <a:p>
          <a:r>
            <a:rPr lang="ro-RO" b="1" dirty="0">
              <a:solidFill>
                <a:srgbClr val="002060"/>
              </a:solidFill>
              <a:latin typeface="Bahnschrift Light" panose="020B0502040204020203" pitchFamily="34" charset="0"/>
              <a:hlinkClick xmlns:r="http://schemas.openxmlformats.org/officeDocument/2006/relationships" r:id="rId9"/>
            </a:rPr>
            <a:t>Variante pentru simulare</a:t>
          </a:r>
          <a:endParaRPr lang="en-US" b="1" dirty="0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DBE3F778-BE60-4C1E-A36C-022AF288A409}" type="parTrans" cxnId="{608D9BFA-F485-4EF9-B3F1-4CF620D216A6}">
      <dgm:prSet/>
      <dgm:spPr/>
      <dgm:t>
        <a:bodyPr/>
        <a:lstStyle/>
        <a:p>
          <a:endParaRPr lang="en-US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82120A10-CD35-45F7-99FA-435053E03213}" type="sibTrans" cxnId="{608D9BFA-F485-4EF9-B3F1-4CF620D216A6}">
      <dgm:prSet/>
      <dgm:spPr/>
      <dgm:t>
        <a:bodyPr/>
        <a:lstStyle/>
        <a:p>
          <a:endParaRPr lang="en-US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22987CCD-244C-4D08-9037-18BFBCDBDA8F}" type="pres">
      <dgm:prSet presAssocID="{C9849BE4-AD35-4D99-818D-8119A6CE42C3}" presName="Name0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751CB500-EC67-4B46-AFBD-F564D9D31D96}" type="pres">
      <dgm:prSet presAssocID="{FD872D8F-5D0A-4F60-8994-FC91E6118672}" presName="hierRoot1" presStyleCnt="0">
        <dgm:presLayoutVars>
          <dgm:hierBranch val="init"/>
        </dgm:presLayoutVars>
      </dgm:prSet>
      <dgm:spPr/>
    </dgm:pt>
    <dgm:pt modelId="{E587E41D-DBD7-4FF8-8C6E-4A0BA86EEBAB}" type="pres">
      <dgm:prSet presAssocID="{FD872D8F-5D0A-4F60-8994-FC91E6118672}" presName="rootComposite1" presStyleCnt="0"/>
      <dgm:spPr/>
    </dgm:pt>
    <dgm:pt modelId="{6EC2B140-9CE3-4578-85A1-53D6A1B2D6C1}" type="pres">
      <dgm:prSet presAssocID="{FD872D8F-5D0A-4F60-8994-FC91E6118672}" presName="rootText1" presStyleLbl="alignAcc1" presStyleIdx="0" presStyleCnt="0" custScaleX="228924" custScaleY="175102">
        <dgm:presLayoutVars>
          <dgm:chPref val="3"/>
        </dgm:presLayoutVars>
      </dgm:prSet>
      <dgm:spPr/>
    </dgm:pt>
    <dgm:pt modelId="{97ACAA34-800E-4812-87FA-84F63A957F45}" type="pres">
      <dgm:prSet presAssocID="{FD872D8F-5D0A-4F60-8994-FC91E6118672}" presName="topArc1" presStyleLbl="parChTrans1D1" presStyleIdx="0" presStyleCnt="26"/>
      <dgm:spPr/>
    </dgm:pt>
    <dgm:pt modelId="{22A6C32B-E268-4094-B6A0-7D6827F3C98B}" type="pres">
      <dgm:prSet presAssocID="{FD872D8F-5D0A-4F60-8994-FC91E6118672}" presName="bottomArc1" presStyleLbl="parChTrans1D1" presStyleIdx="1" presStyleCnt="26"/>
      <dgm:spPr/>
    </dgm:pt>
    <dgm:pt modelId="{3DA0F4C6-3492-4DC3-AF92-ECD5BED96F79}" type="pres">
      <dgm:prSet presAssocID="{FD872D8F-5D0A-4F60-8994-FC91E6118672}" presName="topConnNode1" presStyleLbl="node1" presStyleIdx="0" presStyleCnt="0"/>
      <dgm:spPr/>
    </dgm:pt>
    <dgm:pt modelId="{9E711F13-6710-43E8-8D24-3E27B5FC9B33}" type="pres">
      <dgm:prSet presAssocID="{FD872D8F-5D0A-4F60-8994-FC91E6118672}" presName="hierChild2" presStyleCnt="0"/>
      <dgm:spPr/>
    </dgm:pt>
    <dgm:pt modelId="{3262E429-6136-422D-A8B7-27838D86A14F}" type="pres">
      <dgm:prSet presAssocID="{ACEBECAA-D4B2-4C6B-B7F9-FC16A117A9D4}" presName="Name28" presStyleLbl="parChTrans1D2" presStyleIdx="0" presStyleCnt="5"/>
      <dgm:spPr/>
    </dgm:pt>
    <dgm:pt modelId="{028E2321-59D1-4182-98AE-CAF351F0BBB5}" type="pres">
      <dgm:prSet presAssocID="{11AD098A-2C75-4287-ACB9-12566D9BAA35}" presName="hierRoot2" presStyleCnt="0">
        <dgm:presLayoutVars>
          <dgm:hierBranch val="init"/>
        </dgm:presLayoutVars>
      </dgm:prSet>
      <dgm:spPr/>
    </dgm:pt>
    <dgm:pt modelId="{73E7719E-22D2-4720-AB2C-7C8485454F82}" type="pres">
      <dgm:prSet presAssocID="{11AD098A-2C75-4287-ACB9-12566D9BAA35}" presName="rootComposite2" presStyleCnt="0"/>
      <dgm:spPr/>
    </dgm:pt>
    <dgm:pt modelId="{75740E07-58F3-43A9-8731-BF60447E6230}" type="pres">
      <dgm:prSet presAssocID="{11AD098A-2C75-4287-ACB9-12566D9BAA35}" presName="rootText2" presStyleLbl="alignAcc1" presStyleIdx="0" presStyleCnt="0">
        <dgm:presLayoutVars>
          <dgm:chPref val="3"/>
        </dgm:presLayoutVars>
      </dgm:prSet>
      <dgm:spPr/>
    </dgm:pt>
    <dgm:pt modelId="{C38EEE39-0DAF-4996-8805-A0D82548E64D}" type="pres">
      <dgm:prSet presAssocID="{11AD098A-2C75-4287-ACB9-12566D9BAA35}" presName="topArc2" presStyleLbl="parChTrans1D1" presStyleIdx="2" presStyleCnt="26"/>
      <dgm:spPr/>
    </dgm:pt>
    <dgm:pt modelId="{5571241D-0100-4CE9-92DB-2BD3BA5E6459}" type="pres">
      <dgm:prSet presAssocID="{11AD098A-2C75-4287-ACB9-12566D9BAA35}" presName="bottomArc2" presStyleLbl="parChTrans1D1" presStyleIdx="3" presStyleCnt="26"/>
      <dgm:spPr/>
    </dgm:pt>
    <dgm:pt modelId="{0FFCD1E1-8F69-4410-BED1-1A23410D9EEC}" type="pres">
      <dgm:prSet presAssocID="{11AD098A-2C75-4287-ACB9-12566D9BAA35}" presName="topConnNode2" presStyleLbl="node2" presStyleIdx="0" presStyleCnt="0"/>
      <dgm:spPr/>
    </dgm:pt>
    <dgm:pt modelId="{DE077901-FAAC-4B2A-B316-12663B3E9388}" type="pres">
      <dgm:prSet presAssocID="{11AD098A-2C75-4287-ACB9-12566D9BAA35}" presName="hierChild4" presStyleCnt="0"/>
      <dgm:spPr/>
    </dgm:pt>
    <dgm:pt modelId="{2D457681-265E-42D3-85E2-9C9EC5DF3A36}" type="pres">
      <dgm:prSet presAssocID="{830E8923-DCCE-4848-9AF5-FB4247C65117}" presName="Name28" presStyleLbl="parChTrans1D3" presStyleIdx="0" presStyleCnt="6"/>
      <dgm:spPr/>
    </dgm:pt>
    <dgm:pt modelId="{8EB28214-470E-476C-84D2-2AF8D556A026}" type="pres">
      <dgm:prSet presAssocID="{9344C6E9-DC5F-4619-9DBE-0740FA0CD148}" presName="hierRoot2" presStyleCnt="0">
        <dgm:presLayoutVars>
          <dgm:hierBranch val="init"/>
        </dgm:presLayoutVars>
      </dgm:prSet>
      <dgm:spPr/>
    </dgm:pt>
    <dgm:pt modelId="{00840ED4-D32C-455E-AE44-BA32C64516C4}" type="pres">
      <dgm:prSet presAssocID="{9344C6E9-DC5F-4619-9DBE-0740FA0CD148}" presName="rootComposite2" presStyleCnt="0"/>
      <dgm:spPr/>
    </dgm:pt>
    <dgm:pt modelId="{0CD84934-030C-4206-AD9E-7B20E4A79957}" type="pres">
      <dgm:prSet presAssocID="{9344C6E9-DC5F-4619-9DBE-0740FA0CD148}" presName="rootText2" presStyleLbl="alignAcc1" presStyleIdx="0" presStyleCnt="0" custLinFactX="1061" custLinFactNeighborX="100000" custLinFactNeighborY="26539">
        <dgm:presLayoutVars>
          <dgm:chPref val="3"/>
        </dgm:presLayoutVars>
      </dgm:prSet>
      <dgm:spPr/>
    </dgm:pt>
    <dgm:pt modelId="{BFEBF85F-D922-4563-9CC2-09FB2DCDB67C}" type="pres">
      <dgm:prSet presAssocID="{9344C6E9-DC5F-4619-9DBE-0740FA0CD148}" presName="topArc2" presStyleLbl="parChTrans1D1" presStyleIdx="4" presStyleCnt="26"/>
      <dgm:spPr/>
    </dgm:pt>
    <dgm:pt modelId="{D9D5E4F8-680E-4D17-859D-BF3364D8DA4C}" type="pres">
      <dgm:prSet presAssocID="{9344C6E9-DC5F-4619-9DBE-0740FA0CD148}" presName="bottomArc2" presStyleLbl="parChTrans1D1" presStyleIdx="5" presStyleCnt="26"/>
      <dgm:spPr/>
    </dgm:pt>
    <dgm:pt modelId="{F4519A34-A27A-46AB-9039-A64380846DC3}" type="pres">
      <dgm:prSet presAssocID="{9344C6E9-DC5F-4619-9DBE-0740FA0CD148}" presName="topConnNode2" presStyleLbl="node3" presStyleIdx="0" presStyleCnt="0"/>
      <dgm:spPr/>
    </dgm:pt>
    <dgm:pt modelId="{7CED658D-FA83-4C85-86D4-D890D2712BAB}" type="pres">
      <dgm:prSet presAssocID="{9344C6E9-DC5F-4619-9DBE-0740FA0CD148}" presName="hierChild4" presStyleCnt="0"/>
      <dgm:spPr/>
    </dgm:pt>
    <dgm:pt modelId="{92B4BEDF-3382-48FC-9811-0BF2E12309E3}" type="pres">
      <dgm:prSet presAssocID="{AA486B8D-9561-4705-954E-25A7084853B8}" presName="Name28" presStyleLbl="parChTrans1D4" presStyleIdx="0" presStyleCnt="1"/>
      <dgm:spPr/>
    </dgm:pt>
    <dgm:pt modelId="{9A844D68-DD2E-43B7-96D3-3688946D69F3}" type="pres">
      <dgm:prSet presAssocID="{1B13091E-F437-4ADE-A5E1-F24819F934D7}" presName="hierRoot2" presStyleCnt="0">
        <dgm:presLayoutVars>
          <dgm:hierBranch val="init"/>
        </dgm:presLayoutVars>
      </dgm:prSet>
      <dgm:spPr/>
    </dgm:pt>
    <dgm:pt modelId="{36E7E9A8-CA3E-493D-BA96-D24165C8DE52}" type="pres">
      <dgm:prSet presAssocID="{1B13091E-F437-4ADE-A5E1-F24819F934D7}" presName="rootComposite2" presStyleCnt="0"/>
      <dgm:spPr/>
    </dgm:pt>
    <dgm:pt modelId="{4948CD73-5579-40BA-A8A1-572A589F5309}" type="pres">
      <dgm:prSet presAssocID="{1B13091E-F437-4ADE-A5E1-F24819F934D7}" presName="rootText2" presStyleLbl="alignAcc1" presStyleIdx="0" presStyleCnt="0" custLinFactX="45222" custLinFactNeighborX="100000" custLinFactNeighborY="-7962">
        <dgm:presLayoutVars>
          <dgm:chPref val="3"/>
        </dgm:presLayoutVars>
      </dgm:prSet>
      <dgm:spPr/>
    </dgm:pt>
    <dgm:pt modelId="{2AC23C0D-A22B-43C9-9BE0-6FDAD0A3ED73}" type="pres">
      <dgm:prSet presAssocID="{1B13091E-F437-4ADE-A5E1-F24819F934D7}" presName="topArc2" presStyleLbl="parChTrans1D1" presStyleIdx="6" presStyleCnt="26"/>
      <dgm:spPr/>
    </dgm:pt>
    <dgm:pt modelId="{C0D47C85-F408-4748-B862-8A0A28CD5AD7}" type="pres">
      <dgm:prSet presAssocID="{1B13091E-F437-4ADE-A5E1-F24819F934D7}" presName="bottomArc2" presStyleLbl="parChTrans1D1" presStyleIdx="7" presStyleCnt="26"/>
      <dgm:spPr/>
    </dgm:pt>
    <dgm:pt modelId="{0E4B0BD6-0E8F-4133-98E6-B1D013F74344}" type="pres">
      <dgm:prSet presAssocID="{1B13091E-F437-4ADE-A5E1-F24819F934D7}" presName="topConnNode2" presStyleLbl="node4" presStyleIdx="0" presStyleCnt="0"/>
      <dgm:spPr/>
    </dgm:pt>
    <dgm:pt modelId="{4B1D2F1A-2D3E-4E24-8846-69F863750873}" type="pres">
      <dgm:prSet presAssocID="{1B13091E-F437-4ADE-A5E1-F24819F934D7}" presName="hierChild4" presStyleCnt="0"/>
      <dgm:spPr/>
    </dgm:pt>
    <dgm:pt modelId="{A71AA825-6324-4025-AD66-587431F542D1}" type="pres">
      <dgm:prSet presAssocID="{1B13091E-F437-4ADE-A5E1-F24819F934D7}" presName="hierChild5" presStyleCnt="0"/>
      <dgm:spPr/>
    </dgm:pt>
    <dgm:pt modelId="{642FB75A-C94C-45D1-9197-7A5B66CA889C}" type="pres">
      <dgm:prSet presAssocID="{9344C6E9-DC5F-4619-9DBE-0740FA0CD148}" presName="hierChild5" presStyleCnt="0"/>
      <dgm:spPr/>
    </dgm:pt>
    <dgm:pt modelId="{CCA45923-9952-4080-9DF0-2352E98FBD83}" type="pres">
      <dgm:prSet presAssocID="{739A8B9C-077F-4236-BA3B-642877A600CF}" presName="Name28" presStyleLbl="parChTrans1D3" presStyleIdx="1" presStyleCnt="6"/>
      <dgm:spPr/>
    </dgm:pt>
    <dgm:pt modelId="{E88097F7-E6D8-4965-86C6-19B2DC6CCC1F}" type="pres">
      <dgm:prSet presAssocID="{773AE10C-F5F3-4F22-81BD-06F247C525F9}" presName="hierRoot2" presStyleCnt="0">
        <dgm:presLayoutVars>
          <dgm:hierBranch val="init"/>
        </dgm:presLayoutVars>
      </dgm:prSet>
      <dgm:spPr/>
    </dgm:pt>
    <dgm:pt modelId="{FC688DAB-3CC5-4F2D-86AC-2E4BF1AB7FA3}" type="pres">
      <dgm:prSet presAssocID="{773AE10C-F5F3-4F22-81BD-06F247C525F9}" presName="rootComposite2" presStyleCnt="0"/>
      <dgm:spPr/>
    </dgm:pt>
    <dgm:pt modelId="{DB5AD6DC-9BF5-498C-A8C4-C9DAD90523A3}" type="pres">
      <dgm:prSet presAssocID="{773AE10C-F5F3-4F22-81BD-06F247C525F9}" presName="rootText2" presStyleLbl="alignAcc1" presStyleIdx="0" presStyleCnt="0" custLinFactX="-50676" custLinFactNeighborX="-100000" custLinFactNeighborY="26481">
        <dgm:presLayoutVars>
          <dgm:chPref val="3"/>
        </dgm:presLayoutVars>
      </dgm:prSet>
      <dgm:spPr/>
    </dgm:pt>
    <dgm:pt modelId="{C34862B6-93CD-4DCD-919F-0D7EBA3C01FF}" type="pres">
      <dgm:prSet presAssocID="{773AE10C-F5F3-4F22-81BD-06F247C525F9}" presName="topArc2" presStyleLbl="parChTrans1D1" presStyleIdx="8" presStyleCnt="26"/>
      <dgm:spPr/>
    </dgm:pt>
    <dgm:pt modelId="{05E84750-88AE-40B3-AD2F-808AB2D152DC}" type="pres">
      <dgm:prSet presAssocID="{773AE10C-F5F3-4F22-81BD-06F247C525F9}" presName="bottomArc2" presStyleLbl="parChTrans1D1" presStyleIdx="9" presStyleCnt="26"/>
      <dgm:spPr/>
    </dgm:pt>
    <dgm:pt modelId="{052268BF-78A9-42D9-BA42-D3249F8BB692}" type="pres">
      <dgm:prSet presAssocID="{773AE10C-F5F3-4F22-81BD-06F247C525F9}" presName="topConnNode2" presStyleLbl="node3" presStyleIdx="0" presStyleCnt="0"/>
      <dgm:spPr/>
    </dgm:pt>
    <dgm:pt modelId="{9D6F8776-606E-490C-8687-FF9B89BDF808}" type="pres">
      <dgm:prSet presAssocID="{773AE10C-F5F3-4F22-81BD-06F247C525F9}" presName="hierChild4" presStyleCnt="0"/>
      <dgm:spPr/>
    </dgm:pt>
    <dgm:pt modelId="{7256AAEA-D15B-45E0-90B7-D488DF08A2CA}" type="pres">
      <dgm:prSet presAssocID="{773AE10C-F5F3-4F22-81BD-06F247C525F9}" presName="hierChild5" presStyleCnt="0"/>
      <dgm:spPr/>
    </dgm:pt>
    <dgm:pt modelId="{BFB5664D-B0CC-464C-990A-B02EC5D11E3E}" type="pres">
      <dgm:prSet presAssocID="{11AD098A-2C75-4287-ACB9-12566D9BAA35}" presName="hierChild5" presStyleCnt="0"/>
      <dgm:spPr/>
    </dgm:pt>
    <dgm:pt modelId="{74F21C47-4D00-42A2-9525-4BF40EABDD3B}" type="pres">
      <dgm:prSet presAssocID="{466710EB-D0BE-4818-9DEF-F2817C391764}" presName="Name28" presStyleLbl="parChTrans1D2" presStyleIdx="1" presStyleCnt="5"/>
      <dgm:spPr/>
    </dgm:pt>
    <dgm:pt modelId="{C3AB1D1A-5A7E-40F5-971A-BBD25875D7B6}" type="pres">
      <dgm:prSet presAssocID="{761C2491-A6A2-4BBB-8B22-B7A8E59103E0}" presName="hierRoot2" presStyleCnt="0">
        <dgm:presLayoutVars>
          <dgm:hierBranch val="init"/>
        </dgm:presLayoutVars>
      </dgm:prSet>
      <dgm:spPr/>
    </dgm:pt>
    <dgm:pt modelId="{62D10962-524E-457F-BA41-8645877A74E7}" type="pres">
      <dgm:prSet presAssocID="{761C2491-A6A2-4BBB-8B22-B7A8E59103E0}" presName="rootComposite2" presStyleCnt="0"/>
      <dgm:spPr/>
    </dgm:pt>
    <dgm:pt modelId="{07580F36-D4D5-4765-ADEA-0E9895D0FC6E}" type="pres">
      <dgm:prSet presAssocID="{761C2491-A6A2-4BBB-8B22-B7A8E59103E0}" presName="rootText2" presStyleLbl="alignAcc1" presStyleIdx="0" presStyleCnt="0">
        <dgm:presLayoutVars>
          <dgm:chPref val="3"/>
        </dgm:presLayoutVars>
      </dgm:prSet>
      <dgm:spPr/>
    </dgm:pt>
    <dgm:pt modelId="{D4691DE5-4C25-46CB-8221-CE42B8353253}" type="pres">
      <dgm:prSet presAssocID="{761C2491-A6A2-4BBB-8B22-B7A8E59103E0}" presName="topArc2" presStyleLbl="parChTrans1D1" presStyleIdx="10" presStyleCnt="26"/>
      <dgm:spPr/>
    </dgm:pt>
    <dgm:pt modelId="{13F029B4-F7FC-4418-8164-409088BE8092}" type="pres">
      <dgm:prSet presAssocID="{761C2491-A6A2-4BBB-8B22-B7A8E59103E0}" presName="bottomArc2" presStyleLbl="parChTrans1D1" presStyleIdx="11" presStyleCnt="26"/>
      <dgm:spPr/>
    </dgm:pt>
    <dgm:pt modelId="{320A7F78-94F4-4EC3-A1F7-1D3DA7E2533D}" type="pres">
      <dgm:prSet presAssocID="{761C2491-A6A2-4BBB-8B22-B7A8E59103E0}" presName="topConnNode2" presStyleLbl="node2" presStyleIdx="0" presStyleCnt="0"/>
      <dgm:spPr/>
    </dgm:pt>
    <dgm:pt modelId="{D84D5108-CF44-4B44-8BAE-B6174641BD30}" type="pres">
      <dgm:prSet presAssocID="{761C2491-A6A2-4BBB-8B22-B7A8E59103E0}" presName="hierChild4" presStyleCnt="0"/>
      <dgm:spPr/>
    </dgm:pt>
    <dgm:pt modelId="{317A7A66-C139-48EB-A3D9-176BDD4C62AC}" type="pres">
      <dgm:prSet presAssocID="{761C2491-A6A2-4BBB-8B22-B7A8E59103E0}" presName="hierChild5" presStyleCnt="0"/>
      <dgm:spPr/>
    </dgm:pt>
    <dgm:pt modelId="{583114CB-A862-4EB8-B282-51ED0677B520}" type="pres">
      <dgm:prSet presAssocID="{9F460596-C54E-44BE-A720-BA5F5541171A}" presName="Name28" presStyleLbl="parChTrans1D2" presStyleIdx="2" presStyleCnt="5"/>
      <dgm:spPr/>
    </dgm:pt>
    <dgm:pt modelId="{DB181E29-FF51-46A0-A96C-304B48F8A5E7}" type="pres">
      <dgm:prSet presAssocID="{31278351-C60F-4C80-A02B-40CA13407B03}" presName="hierRoot2" presStyleCnt="0">
        <dgm:presLayoutVars>
          <dgm:hierBranch val="init"/>
        </dgm:presLayoutVars>
      </dgm:prSet>
      <dgm:spPr/>
    </dgm:pt>
    <dgm:pt modelId="{250BCF7A-10BA-4638-AD9C-55CDB449199A}" type="pres">
      <dgm:prSet presAssocID="{31278351-C60F-4C80-A02B-40CA13407B03}" presName="rootComposite2" presStyleCnt="0"/>
      <dgm:spPr/>
    </dgm:pt>
    <dgm:pt modelId="{2E78BE21-9BB2-4BA2-AD0D-B5AAC5135182}" type="pres">
      <dgm:prSet presAssocID="{31278351-C60F-4C80-A02B-40CA13407B03}" presName="rootText2" presStyleLbl="alignAcc1" presStyleIdx="0" presStyleCnt="0" custScaleX="188088" custScaleY="147099">
        <dgm:presLayoutVars>
          <dgm:chPref val="3"/>
        </dgm:presLayoutVars>
      </dgm:prSet>
      <dgm:spPr/>
    </dgm:pt>
    <dgm:pt modelId="{543D9678-2BA5-45A7-BFFC-A0173B3542D3}" type="pres">
      <dgm:prSet presAssocID="{31278351-C60F-4C80-A02B-40CA13407B03}" presName="topArc2" presStyleLbl="parChTrans1D1" presStyleIdx="12" presStyleCnt="26"/>
      <dgm:spPr/>
    </dgm:pt>
    <dgm:pt modelId="{36D2028B-9E0C-422F-B658-DE8F319423D3}" type="pres">
      <dgm:prSet presAssocID="{31278351-C60F-4C80-A02B-40CA13407B03}" presName="bottomArc2" presStyleLbl="parChTrans1D1" presStyleIdx="13" presStyleCnt="26"/>
      <dgm:spPr/>
    </dgm:pt>
    <dgm:pt modelId="{D61CAD84-F96D-4E8B-81E8-46BB09B1F799}" type="pres">
      <dgm:prSet presAssocID="{31278351-C60F-4C80-A02B-40CA13407B03}" presName="topConnNode2" presStyleLbl="node2" presStyleIdx="0" presStyleCnt="0"/>
      <dgm:spPr/>
    </dgm:pt>
    <dgm:pt modelId="{54F5D956-BC67-4E26-A48D-72F51DD8D227}" type="pres">
      <dgm:prSet presAssocID="{31278351-C60F-4C80-A02B-40CA13407B03}" presName="hierChild4" presStyleCnt="0"/>
      <dgm:spPr/>
    </dgm:pt>
    <dgm:pt modelId="{174817D4-E0A6-407B-A516-56E9D2B9E317}" type="pres">
      <dgm:prSet presAssocID="{31278351-C60F-4C80-A02B-40CA13407B03}" presName="hierChild5" presStyleCnt="0"/>
      <dgm:spPr/>
    </dgm:pt>
    <dgm:pt modelId="{4A9A738C-E8CE-48A9-8090-3B853098A1C0}" type="pres">
      <dgm:prSet presAssocID="{6DD2590C-458B-4918-909F-C92FF80F2B6B}" presName="Name28" presStyleLbl="parChTrans1D2" presStyleIdx="3" presStyleCnt="5"/>
      <dgm:spPr/>
    </dgm:pt>
    <dgm:pt modelId="{A251F6EA-25B7-4CE2-B4FD-719B3E9ADAAF}" type="pres">
      <dgm:prSet presAssocID="{38A4B919-FC9C-424F-8572-30AF032423F2}" presName="hierRoot2" presStyleCnt="0">
        <dgm:presLayoutVars>
          <dgm:hierBranch val="init"/>
        </dgm:presLayoutVars>
      </dgm:prSet>
      <dgm:spPr/>
    </dgm:pt>
    <dgm:pt modelId="{8E6C267E-B8D5-4A27-9E87-822196985DE9}" type="pres">
      <dgm:prSet presAssocID="{38A4B919-FC9C-424F-8572-30AF032423F2}" presName="rootComposite2" presStyleCnt="0"/>
      <dgm:spPr/>
    </dgm:pt>
    <dgm:pt modelId="{74655AF1-B608-4B35-BBC7-B345A0C39D7A}" type="pres">
      <dgm:prSet presAssocID="{38A4B919-FC9C-424F-8572-30AF032423F2}" presName="rootText2" presStyleLbl="alignAcc1" presStyleIdx="0" presStyleCnt="0" custScaleY="100211">
        <dgm:presLayoutVars>
          <dgm:chPref val="3"/>
        </dgm:presLayoutVars>
      </dgm:prSet>
      <dgm:spPr/>
    </dgm:pt>
    <dgm:pt modelId="{BC1F3540-7508-4F58-9AA3-14D80ED7C880}" type="pres">
      <dgm:prSet presAssocID="{38A4B919-FC9C-424F-8572-30AF032423F2}" presName="topArc2" presStyleLbl="parChTrans1D1" presStyleIdx="14" presStyleCnt="26"/>
      <dgm:spPr/>
    </dgm:pt>
    <dgm:pt modelId="{85BF8C2C-E68F-460D-A847-DA1240A3C75D}" type="pres">
      <dgm:prSet presAssocID="{38A4B919-FC9C-424F-8572-30AF032423F2}" presName="bottomArc2" presStyleLbl="parChTrans1D1" presStyleIdx="15" presStyleCnt="26"/>
      <dgm:spPr/>
    </dgm:pt>
    <dgm:pt modelId="{20DCFE30-8584-46C8-8F23-4E0D14E8712B}" type="pres">
      <dgm:prSet presAssocID="{38A4B919-FC9C-424F-8572-30AF032423F2}" presName="topConnNode2" presStyleLbl="node2" presStyleIdx="0" presStyleCnt="0"/>
      <dgm:spPr/>
    </dgm:pt>
    <dgm:pt modelId="{17B0A715-C078-4BD2-AD4D-C0762CEA33B5}" type="pres">
      <dgm:prSet presAssocID="{38A4B919-FC9C-424F-8572-30AF032423F2}" presName="hierChild4" presStyleCnt="0"/>
      <dgm:spPr/>
    </dgm:pt>
    <dgm:pt modelId="{B6B0D9B8-7490-49AB-8F4D-BD977C158F4D}" type="pres">
      <dgm:prSet presAssocID="{FCF06454-C87F-436D-85FF-9749A72884FA}" presName="Name28" presStyleLbl="parChTrans1D3" presStyleIdx="2" presStyleCnt="6"/>
      <dgm:spPr/>
    </dgm:pt>
    <dgm:pt modelId="{A33376B2-4261-4F33-8897-6D2690798BFE}" type="pres">
      <dgm:prSet presAssocID="{8EC1E9AA-4AEC-4263-AEB2-0CDE73C17A0E}" presName="hierRoot2" presStyleCnt="0">
        <dgm:presLayoutVars>
          <dgm:hierBranch val="init"/>
        </dgm:presLayoutVars>
      </dgm:prSet>
      <dgm:spPr/>
    </dgm:pt>
    <dgm:pt modelId="{D1B301F0-9401-4C55-ACD6-8ED36BD5E3B1}" type="pres">
      <dgm:prSet presAssocID="{8EC1E9AA-4AEC-4263-AEB2-0CDE73C17A0E}" presName="rootComposite2" presStyleCnt="0"/>
      <dgm:spPr/>
    </dgm:pt>
    <dgm:pt modelId="{AD7556C6-FEF8-4A0C-952B-6C1B0B2CC6C1}" type="pres">
      <dgm:prSet presAssocID="{8EC1E9AA-4AEC-4263-AEB2-0CDE73C17A0E}" presName="rootText2" presStyleLbl="alignAcc1" presStyleIdx="0" presStyleCnt="0" custLinFactNeighborX="33079" custLinFactNeighborY="33859">
        <dgm:presLayoutVars>
          <dgm:chPref val="3"/>
        </dgm:presLayoutVars>
      </dgm:prSet>
      <dgm:spPr/>
    </dgm:pt>
    <dgm:pt modelId="{012E13A4-6717-4372-B73A-BCDD615BCDA7}" type="pres">
      <dgm:prSet presAssocID="{8EC1E9AA-4AEC-4263-AEB2-0CDE73C17A0E}" presName="topArc2" presStyleLbl="parChTrans1D1" presStyleIdx="16" presStyleCnt="26"/>
      <dgm:spPr/>
    </dgm:pt>
    <dgm:pt modelId="{5D2FDBBB-78E6-4681-8DC8-BCFE85BD8B6C}" type="pres">
      <dgm:prSet presAssocID="{8EC1E9AA-4AEC-4263-AEB2-0CDE73C17A0E}" presName="bottomArc2" presStyleLbl="parChTrans1D1" presStyleIdx="17" presStyleCnt="26"/>
      <dgm:spPr/>
    </dgm:pt>
    <dgm:pt modelId="{0ED0E7E2-7B36-43A5-BE7F-02BD0B11BA1C}" type="pres">
      <dgm:prSet presAssocID="{8EC1E9AA-4AEC-4263-AEB2-0CDE73C17A0E}" presName="topConnNode2" presStyleLbl="node3" presStyleIdx="0" presStyleCnt="0"/>
      <dgm:spPr/>
    </dgm:pt>
    <dgm:pt modelId="{7D9C6875-83B9-4FF9-9413-42C02D6933F7}" type="pres">
      <dgm:prSet presAssocID="{8EC1E9AA-4AEC-4263-AEB2-0CDE73C17A0E}" presName="hierChild4" presStyleCnt="0"/>
      <dgm:spPr/>
    </dgm:pt>
    <dgm:pt modelId="{52641135-C74A-431D-8352-CE3ED9E18591}" type="pres">
      <dgm:prSet presAssocID="{8EC1E9AA-4AEC-4263-AEB2-0CDE73C17A0E}" presName="hierChild5" presStyleCnt="0"/>
      <dgm:spPr/>
    </dgm:pt>
    <dgm:pt modelId="{B6B31271-8E63-4B1B-9254-7A11A2B8BF86}" type="pres">
      <dgm:prSet presAssocID="{09965744-0E6A-4D28-A4DE-EB7DC644B4A3}" presName="Name28" presStyleLbl="parChTrans1D3" presStyleIdx="3" presStyleCnt="6"/>
      <dgm:spPr/>
    </dgm:pt>
    <dgm:pt modelId="{AFF8B8EF-1CB7-48C4-961B-E6804784BA5B}" type="pres">
      <dgm:prSet presAssocID="{38BBA0AE-EC4D-489C-954B-7A8921604669}" presName="hierRoot2" presStyleCnt="0">
        <dgm:presLayoutVars>
          <dgm:hierBranch val="init"/>
        </dgm:presLayoutVars>
      </dgm:prSet>
      <dgm:spPr/>
    </dgm:pt>
    <dgm:pt modelId="{24560974-175A-4021-97C0-48927624F482}" type="pres">
      <dgm:prSet presAssocID="{38BBA0AE-EC4D-489C-954B-7A8921604669}" presName="rootComposite2" presStyleCnt="0"/>
      <dgm:spPr/>
    </dgm:pt>
    <dgm:pt modelId="{8A6FD9EE-5D41-42E0-9894-F09EBA4AF87C}" type="pres">
      <dgm:prSet presAssocID="{38BBA0AE-EC4D-489C-954B-7A8921604669}" presName="rootText2" presStyleLbl="alignAcc1" presStyleIdx="0" presStyleCnt="0" custLinFactX="-52446" custLinFactY="-100000" custLinFactNeighborX="-100000" custLinFactNeighborY="-124832">
        <dgm:presLayoutVars>
          <dgm:chPref val="3"/>
        </dgm:presLayoutVars>
      </dgm:prSet>
      <dgm:spPr/>
    </dgm:pt>
    <dgm:pt modelId="{232646F6-BFD7-4DE3-9E00-528ADC4EDE6F}" type="pres">
      <dgm:prSet presAssocID="{38BBA0AE-EC4D-489C-954B-7A8921604669}" presName="topArc2" presStyleLbl="parChTrans1D1" presStyleIdx="18" presStyleCnt="26"/>
      <dgm:spPr/>
    </dgm:pt>
    <dgm:pt modelId="{A9DE0C36-B40D-4C45-A717-68E05AC4CAF4}" type="pres">
      <dgm:prSet presAssocID="{38BBA0AE-EC4D-489C-954B-7A8921604669}" presName="bottomArc2" presStyleLbl="parChTrans1D1" presStyleIdx="19" presStyleCnt="26"/>
      <dgm:spPr/>
    </dgm:pt>
    <dgm:pt modelId="{912DB641-662B-4C56-B172-62FA8638497C}" type="pres">
      <dgm:prSet presAssocID="{38BBA0AE-EC4D-489C-954B-7A8921604669}" presName="topConnNode2" presStyleLbl="node3" presStyleIdx="0" presStyleCnt="0"/>
      <dgm:spPr/>
    </dgm:pt>
    <dgm:pt modelId="{A81223DA-8B84-4216-B442-8DC4FD99A0E7}" type="pres">
      <dgm:prSet presAssocID="{38BBA0AE-EC4D-489C-954B-7A8921604669}" presName="hierChild4" presStyleCnt="0"/>
      <dgm:spPr/>
    </dgm:pt>
    <dgm:pt modelId="{30423092-B1CB-46E4-9182-168A0A4BC4D0}" type="pres">
      <dgm:prSet presAssocID="{38BBA0AE-EC4D-489C-954B-7A8921604669}" presName="hierChild5" presStyleCnt="0"/>
      <dgm:spPr/>
    </dgm:pt>
    <dgm:pt modelId="{C22030DF-07B9-4CB1-8B4E-2FD861D532E6}" type="pres">
      <dgm:prSet presAssocID="{DBE3F778-BE60-4C1E-A36C-022AF288A409}" presName="Name28" presStyleLbl="parChTrans1D3" presStyleIdx="4" presStyleCnt="6"/>
      <dgm:spPr/>
    </dgm:pt>
    <dgm:pt modelId="{B8963D2D-8CFB-422B-B410-CDD74DDC9697}" type="pres">
      <dgm:prSet presAssocID="{DFE165E0-B8AB-4E3B-9691-C1C5B4769DFB}" presName="hierRoot2" presStyleCnt="0">
        <dgm:presLayoutVars>
          <dgm:hierBranch val="init"/>
        </dgm:presLayoutVars>
      </dgm:prSet>
      <dgm:spPr/>
    </dgm:pt>
    <dgm:pt modelId="{4754E853-C8D5-4790-9BC8-D61EE693DD29}" type="pres">
      <dgm:prSet presAssocID="{DFE165E0-B8AB-4E3B-9691-C1C5B4769DFB}" presName="rootComposite2" presStyleCnt="0"/>
      <dgm:spPr/>
    </dgm:pt>
    <dgm:pt modelId="{1CA1BEE4-749A-4FCA-950C-2DA1FB5EE2B1}" type="pres">
      <dgm:prSet presAssocID="{DFE165E0-B8AB-4E3B-9691-C1C5B4769DFB}" presName="rootText2" presStyleLbl="alignAcc1" presStyleIdx="0" presStyleCnt="0" custLinFactX="-72522" custLinFactY="-47876" custLinFactNeighborX="-100000" custLinFactNeighborY="-100000">
        <dgm:presLayoutVars>
          <dgm:chPref val="3"/>
        </dgm:presLayoutVars>
      </dgm:prSet>
      <dgm:spPr/>
    </dgm:pt>
    <dgm:pt modelId="{1499F773-01D2-43FC-9C5A-F7B13589A826}" type="pres">
      <dgm:prSet presAssocID="{DFE165E0-B8AB-4E3B-9691-C1C5B4769DFB}" presName="topArc2" presStyleLbl="parChTrans1D1" presStyleIdx="20" presStyleCnt="26"/>
      <dgm:spPr/>
    </dgm:pt>
    <dgm:pt modelId="{C5357388-5375-4AA5-AC8D-A387A04176D4}" type="pres">
      <dgm:prSet presAssocID="{DFE165E0-B8AB-4E3B-9691-C1C5B4769DFB}" presName="bottomArc2" presStyleLbl="parChTrans1D1" presStyleIdx="21" presStyleCnt="26"/>
      <dgm:spPr/>
    </dgm:pt>
    <dgm:pt modelId="{25B52A71-808A-4204-94D6-5B402E4C568D}" type="pres">
      <dgm:prSet presAssocID="{DFE165E0-B8AB-4E3B-9691-C1C5B4769DFB}" presName="topConnNode2" presStyleLbl="node3" presStyleIdx="0" presStyleCnt="0"/>
      <dgm:spPr/>
    </dgm:pt>
    <dgm:pt modelId="{BBA5614D-D919-4A19-A395-0B14C069F8F6}" type="pres">
      <dgm:prSet presAssocID="{DFE165E0-B8AB-4E3B-9691-C1C5B4769DFB}" presName="hierChild4" presStyleCnt="0"/>
      <dgm:spPr/>
    </dgm:pt>
    <dgm:pt modelId="{6DF692CE-1FC1-497B-89A7-86B7D3341C97}" type="pres">
      <dgm:prSet presAssocID="{DFE165E0-B8AB-4E3B-9691-C1C5B4769DFB}" presName="hierChild5" presStyleCnt="0"/>
      <dgm:spPr/>
    </dgm:pt>
    <dgm:pt modelId="{AC6213F3-A11B-4C99-8071-F16819BB4B8F}" type="pres">
      <dgm:prSet presAssocID="{B4084EFB-730C-49ED-97BF-0CFA052D6A00}" presName="Name28" presStyleLbl="parChTrans1D3" presStyleIdx="5" presStyleCnt="6"/>
      <dgm:spPr/>
    </dgm:pt>
    <dgm:pt modelId="{3EC72296-5A5C-412E-BCBC-356739956565}" type="pres">
      <dgm:prSet presAssocID="{EC2A458F-7ABF-4595-A83F-482094B980DB}" presName="hierRoot2" presStyleCnt="0">
        <dgm:presLayoutVars>
          <dgm:hierBranch val="init"/>
        </dgm:presLayoutVars>
      </dgm:prSet>
      <dgm:spPr/>
    </dgm:pt>
    <dgm:pt modelId="{8DA44354-0059-4780-AF4C-7F6829A87C4E}" type="pres">
      <dgm:prSet presAssocID="{EC2A458F-7ABF-4595-A83F-482094B980DB}" presName="rootComposite2" presStyleCnt="0"/>
      <dgm:spPr/>
    </dgm:pt>
    <dgm:pt modelId="{6B575AE5-614A-4245-9317-35388DC20CC5}" type="pres">
      <dgm:prSet presAssocID="{EC2A458F-7ABF-4595-A83F-482094B980DB}" presName="rootText2" presStyleLbl="alignAcc1" presStyleIdx="0" presStyleCnt="0" custLinFactY="-88909" custLinFactNeighborX="29211" custLinFactNeighborY="-100000">
        <dgm:presLayoutVars>
          <dgm:chPref val="3"/>
        </dgm:presLayoutVars>
      </dgm:prSet>
      <dgm:spPr/>
    </dgm:pt>
    <dgm:pt modelId="{7692193A-177A-49AC-BF12-3A487D91E313}" type="pres">
      <dgm:prSet presAssocID="{EC2A458F-7ABF-4595-A83F-482094B980DB}" presName="topArc2" presStyleLbl="parChTrans1D1" presStyleIdx="22" presStyleCnt="26"/>
      <dgm:spPr/>
    </dgm:pt>
    <dgm:pt modelId="{AFF0499A-77EB-46F7-A6CB-0DB9A24DCA92}" type="pres">
      <dgm:prSet presAssocID="{EC2A458F-7ABF-4595-A83F-482094B980DB}" presName="bottomArc2" presStyleLbl="parChTrans1D1" presStyleIdx="23" presStyleCnt="26"/>
      <dgm:spPr/>
    </dgm:pt>
    <dgm:pt modelId="{D5E5BF4B-DAC6-44B5-AA28-CC2285460707}" type="pres">
      <dgm:prSet presAssocID="{EC2A458F-7ABF-4595-A83F-482094B980DB}" presName="topConnNode2" presStyleLbl="node3" presStyleIdx="0" presStyleCnt="0"/>
      <dgm:spPr/>
    </dgm:pt>
    <dgm:pt modelId="{F450B6AC-2EE2-4877-9C56-1C6BBE6FC8A0}" type="pres">
      <dgm:prSet presAssocID="{EC2A458F-7ABF-4595-A83F-482094B980DB}" presName="hierChild4" presStyleCnt="0"/>
      <dgm:spPr/>
    </dgm:pt>
    <dgm:pt modelId="{08A045F2-E7A7-446E-B7B3-2BDBDA2FC27E}" type="pres">
      <dgm:prSet presAssocID="{EC2A458F-7ABF-4595-A83F-482094B980DB}" presName="hierChild5" presStyleCnt="0"/>
      <dgm:spPr/>
    </dgm:pt>
    <dgm:pt modelId="{B44E0249-E062-48C9-AE89-C35E5AC29058}" type="pres">
      <dgm:prSet presAssocID="{38A4B919-FC9C-424F-8572-30AF032423F2}" presName="hierChild5" presStyleCnt="0"/>
      <dgm:spPr/>
    </dgm:pt>
    <dgm:pt modelId="{66F19F5C-FA20-49DF-BAA0-9D003BA14E27}" type="pres">
      <dgm:prSet presAssocID="{FD872D8F-5D0A-4F60-8994-FC91E6118672}" presName="hierChild3" presStyleCnt="0"/>
      <dgm:spPr/>
    </dgm:pt>
    <dgm:pt modelId="{C1B1DE6A-B12F-4C7A-9E1F-EEAA7578DB6B}" type="pres">
      <dgm:prSet presAssocID="{5C2DA821-6E50-4B22-9B18-13669641A6E1}" presName="Name101" presStyleLbl="parChTrans1D2" presStyleIdx="4" presStyleCnt="5"/>
      <dgm:spPr/>
    </dgm:pt>
    <dgm:pt modelId="{7DC19386-806C-4439-85BF-4F148D814FE6}" type="pres">
      <dgm:prSet presAssocID="{AE1D5FC9-C2D2-4827-9EA6-CDE99030FA49}" presName="hierRoot3" presStyleCnt="0">
        <dgm:presLayoutVars>
          <dgm:hierBranch val="init"/>
        </dgm:presLayoutVars>
      </dgm:prSet>
      <dgm:spPr/>
    </dgm:pt>
    <dgm:pt modelId="{9B3F1C27-3273-4FAE-B0D5-7BA617BE5310}" type="pres">
      <dgm:prSet presAssocID="{AE1D5FC9-C2D2-4827-9EA6-CDE99030FA49}" presName="rootComposite3" presStyleCnt="0"/>
      <dgm:spPr/>
    </dgm:pt>
    <dgm:pt modelId="{58D60EFD-D7B7-4E91-87AC-6E1F86C364E8}" type="pres">
      <dgm:prSet presAssocID="{AE1D5FC9-C2D2-4827-9EA6-CDE99030FA49}" presName="rootText3" presStyleLbl="alignAcc1" presStyleIdx="0" presStyleCnt="0">
        <dgm:presLayoutVars>
          <dgm:chPref val="3"/>
        </dgm:presLayoutVars>
      </dgm:prSet>
      <dgm:spPr/>
    </dgm:pt>
    <dgm:pt modelId="{37E21671-8473-408A-8495-C33D5C906EC2}" type="pres">
      <dgm:prSet presAssocID="{AE1D5FC9-C2D2-4827-9EA6-CDE99030FA49}" presName="topArc3" presStyleLbl="parChTrans1D1" presStyleIdx="24" presStyleCnt="26"/>
      <dgm:spPr/>
    </dgm:pt>
    <dgm:pt modelId="{4A74378A-ED50-48C8-B807-9A6BBDE0B444}" type="pres">
      <dgm:prSet presAssocID="{AE1D5FC9-C2D2-4827-9EA6-CDE99030FA49}" presName="bottomArc3" presStyleLbl="parChTrans1D1" presStyleIdx="25" presStyleCnt="26"/>
      <dgm:spPr/>
    </dgm:pt>
    <dgm:pt modelId="{BFFFB5D1-123B-4BE7-B700-964169232D3C}" type="pres">
      <dgm:prSet presAssocID="{AE1D5FC9-C2D2-4827-9EA6-CDE99030FA49}" presName="topConnNode3" presStyleLbl="asst1" presStyleIdx="0" presStyleCnt="0"/>
      <dgm:spPr/>
    </dgm:pt>
    <dgm:pt modelId="{7507965C-4918-479D-9D61-46494A0502DD}" type="pres">
      <dgm:prSet presAssocID="{AE1D5FC9-C2D2-4827-9EA6-CDE99030FA49}" presName="hierChild6" presStyleCnt="0"/>
      <dgm:spPr/>
    </dgm:pt>
    <dgm:pt modelId="{358D86CF-90D6-4ADC-948D-ED415F16FF63}" type="pres">
      <dgm:prSet presAssocID="{AE1D5FC9-C2D2-4827-9EA6-CDE99030FA49}" presName="hierChild7" presStyleCnt="0"/>
      <dgm:spPr/>
    </dgm:pt>
  </dgm:ptLst>
  <dgm:cxnLst>
    <dgm:cxn modelId="{E28AF002-05AD-456D-A739-2C01F7E53995}" srcId="{38A4B919-FC9C-424F-8572-30AF032423F2}" destId="{EC2A458F-7ABF-4595-A83F-482094B980DB}" srcOrd="3" destOrd="0" parTransId="{B4084EFB-730C-49ED-97BF-0CFA052D6A00}" sibTransId="{DDA27D8C-7709-461D-AE2A-8CB25B381869}"/>
    <dgm:cxn modelId="{9B60170B-178F-4CEE-B73A-B058DE9F21BA}" srcId="{11AD098A-2C75-4287-ACB9-12566D9BAA35}" destId="{773AE10C-F5F3-4F22-81BD-06F247C525F9}" srcOrd="1" destOrd="0" parTransId="{739A8B9C-077F-4236-BA3B-642877A600CF}" sibTransId="{8B92D660-A2DC-41A8-9D24-842DD8436854}"/>
    <dgm:cxn modelId="{F79BAA0F-1483-42A8-AB65-66F603648C91}" srcId="{38A4B919-FC9C-424F-8572-30AF032423F2}" destId="{38BBA0AE-EC4D-489C-954B-7A8921604669}" srcOrd="1" destOrd="0" parTransId="{09965744-0E6A-4D28-A4DE-EB7DC644B4A3}" sibTransId="{08D65AC1-562B-40DC-A347-9FFDEBCEECFA}"/>
    <dgm:cxn modelId="{1549471E-3E34-4067-8281-EB2A85F16D15}" srcId="{11AD098A-2C75-4287-ACB9-12566D9BAA35}" destId="{9344C6E9-DC5F-4619-9DBE-0740FA0CD148}" srcOrd="0" destOrd="0" parTransId="{830E8923-DCCE-4848-9AF5-FB4247C65117}" sibTransId="{4FFD7897-B9B4-44AD-B81D-2445D67C40C3}"/>
    <dgm:cxn modelId="{C3E02924-DA6F-4139-94AF-FB66B534F85C}" srcId="{FD872D8F-5D0A-4F60-8994-FC91E6118672}" destId="{31278351-C60F-4C80-A02B-40CA13407B03}" srcOrd="3" destOrd="0" parTransId="{9F460596-C54E-44BE-A720-BA5F5541171A}" sibTransId="{4F1A357A-E65F-403F-B136-1BAFF8E28052}"/>
    <dgm:cxn modelId="{029BE028-3B4A-4ABC-9BC7-4671C0D34C94}" type="presOf" srcId="{B4084EFB-730C-49ED-97BF-0CFA052D6A00}" destId="{AC6213F3-A11B-4C99-8071-F16819BB4B8F}" srcOrd="0" destOrd="0" presId="urn:microsoft.com/office/officeart/2008/layout/HalfCircleOrganizationChart"/>
    <dgm:cxn modelId="{10B7F028-B79C-4145-A062-5746F36EDCED}" type="presOf" srcId="{466710EB-D0BE-4818-9DEF-F2817C391764}" destId="{74F21C47-4D00-42A2-9525-4BF40EABDD3B}" srcOrd="0" destOrd="0" presId="urn:microsoft.com/office/officeart/2008/layout/HalfCircleOrganizationChart"/>
    <dgm:cxn modelId="{A47F632A-924C-46FB-9974-CA74FD9049B1}" type="presOf" srcId="{773AE10C-F5F3-4F22-81BD-06F247C525F9}" destId="{DB5AD6DC-9BF5-498C-A8C4-C9DAD90523A3}" srcOrd="0" destOrd="0" presId="urn:microsoft.com/office/officeart/2008/layout/HalfCircleOrganizationChart"/>
    <dgm:cxn modelId="{B6DCFC2C-05D3-4319-ADE1-3D8F0EE87C96}" type="presOf" srcId="{AE1D5FC9-C2D2-4827-9EA6-CDE99030FA49}" destId="{58D60EFD-D7B7-4E91-87AC-6E1F86C364E8}" srcOrd="0" destOrd="0" presId="urn:microsoft.com/office/officeart/2008/layout/HalfCircleOrganizationChart"/>
    <dgm:cxn modelId="{FA6C052D-8FEF-4510-88C0-CE6AA67B22A2}" type="presOf" srcId="{EC2A458F-7ABF-4595-A83F-482094B980DB}" destId="{D5E5BF4B-DAC6-44B5-AA28-CC2285460707}" srcOrd="1" destOrd="0" presId="urn:microsoft.com/office/officeart/2008/layout/HalfCircleOrganizationChart"/>
    <dgm:cxn modelId="{9F97612E-D66E-422C-99D4-EE2002BF8705}" type="presOf" srcId="{773AE10C-F5F3-4F22-81BD-06F247C525F9}" destId="{052268BF-78A9-42D9-BA42-D3249F8BB692}" srcOrd="1" destOrd="0" presId="urn:microsoft.com/office/officeart/2008/layout/HalfCircleOrganizationChart"/>
    <dgm:cxn modelId="{B9E51C2F-5736-457F-8E76-899185A7640A}" type="presOf" srcId="{38BBA0AE-EC4D-489C-954B-7A8921604669}" destId="{912DB641-662B-4C56-B172-62FA8638497C}" srcOrd="1" destOrd="0" presId="urn:microsoft.com/office/officeart/2008/layout/HalfCircleOrganizationChart"/>
    <dgm:cxn modelId="{77753830-F15C-4426-9967-70E8D4B3FD87}" type="presOf" srcId="{38A4B919-FC9C-424F-8572-30AF032423F2}" destId="{74655AF1-B608-4B35-BBC7-B345A0C39D7A}" srcOrd="0" destOrd="0" presId="urn:microsoft.com/office/officeart/2008/layout/HalfCircleOrganizationChart"/>
    <dgm:cxn modelId="{AF424D36-0B46-46AF-A7B2-46DFC64B482C}" type="presOf" srcId="{DFE165E0-B8AB-4E3B-9691-C1C5B4769DFB}" destId="{1CA1BEE4-749A-4FCA-950C-2DA1FB5EE2B1}" srcOrd="0" destOrd="0" presId="urn:microsoft.com/office/officeart/2008/layout/HalfCircleOrganizationChart"/>
    <dgm:cxn modelId="{E836B73C-5BE6-4C29-84D9-77AF055E2A33}" type="presOf" srcId="{761C2491-A6A2-4BBB-8B22-B7A8E59103E0}" destId="{07580F36-D4D5-4765-ADEA-0E9895D0FC6E}" srcOrd="0" destOrd="0" presId="urn:microsoft.com/office/officeart/2008/layout/HalfCircleOrganizationChart"/>
    <dgm:cxn modelId="{2572B35C-0020-4135-9A7B-9AD3D68D7700}" srcId="{9344C6E9-DC5F-4619-9DBE-0740FA0CD148}" destId="{1B13091E-F437-4ADE-A5E1-F24819F934D7}" srcOrd="0" destOrd="0" parTransId="{AA486B8D-9561-4705-954E-25A7084853B8}" sibTransId="{D254843F-0097-40CE-ADE6-467E6B2498C3}"/>
    <dgm:cxn modelId="{6CF37F43-A4AB-473F-9041-F0A1600C0D4F}" type="presOf" srcId="{761C2491-A6A2-4BBB-8B22-B7A8E59103E0}" destId="{320A7F78-94F4-4EC3-A1F7-1D3DA7E2533D}" srcOrd="1" destOrd="0" presId="urn:microsoft.com/office/officeart/2008/layout/HalfCircleOrganizationChart"/>
    <dgm:cxn modelId="{81BC9243-AF89-49E6-88C6-4029C1DED5D7}" type="presOf" srcId="{1B13091E-F437-4ADE-A5E1-F24819F934D7}" destId="{0E4B0BD6-0E8F-4133-98E6-B1D013F74344}" srcOrd="1" destOrd="0" presId="urn:microsoft.com/office/officeart/2008/layout/HalfCircleOrganizationChart"/>
    <dgm:cxn modelId="{2091A84F-9C15-4944-BB05-0271550C5E96}" type="presOf" srcId="{5C2DA821-6E50-4B22-9B18-13669641A6E1}" destId="{C1B1DE6A-B12F-4C7A-9E1F-EEAA7578DB6B}" srcOrd="0" destOrd="0" presId="urn:microsoft.com/office/officeart/2008/layout/HalfCircleOrganizationChart"/>
    <dgm:cxn modelId="{1291C870-17AE-463A-A84F-87E938A65374}" type="presOf" srcId="{31278351-C60F-4C80-A02B-40CA13407B03}" destId="{D61CAD84-F96D-4E8B-81E8-46BB09B1F799}" srcOrd="1" destOrd="0" presId="urn:microsoft.com/office/officeart/2008/layout/HalfCircleOrganizationChart"/>
    <dgm:cxn modelId="{0EB72074-4241-4F6F-9750-F62DADDB5207}" type="presOf" srcId="{1B13091E-F437-4ADE-A5E1-F24819F934D7}" destId="{4948CD73-5579-40BA-A8A1-572A589F5309}" srcOrd="0" destOrd="0" presId="urn:microsoft.com/office/officeart/2008/layout/HalfCircleOrganizationChart"/>
    <dgm:cxn modelId="{E2792C74-C770-42E1-A618-96E568D07D17}" type="presOf" srcId="{8EC1E9AA-4AEC-4263-AEB2-0CDE73C17A0E}" destId="{AD7556C6-FEF8-4A0C-952B-6C1B0B2CC6C1}" srcOrd="0" destOrd="0" presId="urn:microsoft.com/office/officeart/2008/layout/HalfCircleOrganizationChart"/>
    <dgm:cxn modelId="{387CE057-26D2-439F-8439-41A9748FF23D}" type="presOf" srcId="{C9849BE4-AD35-4D99-818D-8119A6CE42C3}" destId="{22987CCD-244C-4D08-9037-18BFBCDBDA8F}" srcOrd="0" destOrd="0" presId="urn:microsoft.com/office/officeart/2008/layout/HalfCircleOrganizationChart"/>
    <dgm:cxn modelId="{0FCE7378-CE6F-4EA4-AF5B-CDE6AD2AE48D}" type="presOf" srcId="{09965744-0E6A-4D28-A4DE-EB7DC644B4A3}" destId="{B6B31271-8E63-4B1B-9254-7A11A2B8BF86}" srcOrd="0" destOrd="0" presId="urn:microsoft.com/office/officeart/2008/layout/HalfCircleOrganizationChart"/>
    <dgm:cxn modelId="{DE39C178-3216-4396-8465-F99C1D068FF0}" srcId="{FD872D8F-5D0A-4F60-8994-FC91E6118672}" destId="{38A4B919-FC9C-424F-8572-30AF032423F2}" srcOrd="4" destOrd="0" parTransId="{6DD2590C-458B-4918-909F-C92FF80F2B6B}" sibTransId="{3488D9B0-D37B-482D-A5EB-E4C5723D1E18}"/>
    <dgm:cxn modelId="{BB833359-1EB8-44AC-8201-B30DC7C9064C}" type="presOf" srcId="{830E8923-DCCE-4848-9AF5-FB4247C65117}" destId="{2D457681-265E-42D3-85E2-9C9EC5DF3A36}" srcOrd="0" destOrd="0" presId="urn:microsoft.com/office/officeart/2008/layout/HalfCircleOrganizationChart"/>
    <dgm:cxn modelId="{7532A87F-A0E2-4758-BF93-527D4E992007}" type="presOf" srcId="{EC2A458F-7ABF-4595-A83F-482094B980DB}" destId="{6B575AE5-614A-4245-9317-35388DC20CC5}" srcOrd="0" destOrd="0" presId="urn:microsoft.com/office/officeart/2008/layout/HalfCircleOrganizationChart"/>
    <dgm:cxn modelId="{BA689384-8B4C-4B98-86B2-3EB9446C5C6F}" type="presOf" srcId="{FD872D8F-5D0A-4F60-8994-FC91E6118672}" destId="{3DA0F4C6-3492-4DC3-AF92-ECD5BED96F79}" srcOrd="1" destOrd="0" presId="urn:microsoft.com/office/officeart/2008/layout/HalfCircleOrganizationChart"/>
    <dgm:cxn modelId="{A5899384-6C78-4866-935F-064F3D008610}" type="presOf" srcId="{11AD098A-2C75-4287-ACB9-12566D9BAA35}" destId="{0FFCD1E1-8F69-4410-BED1-1A23410D9EEC}" srcOrd="1" destOrd="0" presId="urn:microsoft.com/office/officeart/2008/layout/HalfCircleOrganizationChart"/>
    <dgm:cxn modelId="{736CBD8F-9739-4514-94EA-DFDFDB61EFF6}" type="presOf" srcId="{DFE165E0-B8AB-4E3B-9691-C1C5B4769DFB}" destId="{25B52A71-808A-4204-94D6-5B402E4C568D}" srcOrd="1" destOrd="0" presId="urn:microsoft.com/office/officeart/2008/layout/HalfCircleOrganizationChart"/>
    <dgm:cxn modelId="{12337497-121F-44BE-95C0-C5E99372314F}" type="presOf" srcId="{8EC1E9AA-4AEC-4263-AEB2-0CDE73C17A0E}" destId="{0ED0E7E2-7B36-43A5-BE7F-02BD0B11BA1C}" srcOrd="1" destOrd="0" presId="urn:microsoft.com/office/officeart/2008/layout/HalfCircleOrganizationChart"/>
    <dgm:cxn modelId="{E5B6C4A6-C20F-4682-A297-804670FE76D0}" srcId="{FD872D8F-5D0A-4F60-8994-FC91E6118672}" destId="{AE1D5FC9-C2D2-4827-9EA6-CDE99030FA49}" srcOrd="0" destOrd="0" parTransId="{5C2DA821-6E50-4B22-9B18-13669641A6E1}" sibTransId="{6C20A3C2-5AE0-4039-8311-6EB3C8854B05}"/>
    <dgm:cxn modelId="{FD4717A8-D030-4CAD-A34E-81C4E11E16BF}" type="presOf" srcId="{AE1D5FC9-C2D2-4827-9EA6-CDE99030FA49}" destId="{BFFFB5D1-123B-4BE7-B700-964169232D3C}" srcOrd="1" destOrd="0" presId="urn:microsoft.com/office/officeart/2008/layout/HalfCircleOrganizationChart"/>
    <dgm:cxn modelId="{B72A71AA-1E02-4644-A72B-C43DF4666E4D}" type="presOf" srcId="{FCF06454-C87F-436D-85FF-9749A72884FA}" destId="{B6B0D9B8-7490-49AB-8F4D-BD977C158F4D}" srcOrd="0" destOrd="0" presId="urn:microsoft.com/office/officeart/2008/layout/HalfCircleOrganizationChart"/>
    <dgm:cxn modelId="{AD6A96AA-DA9C-4E4B-84B5-52F3D42795C0}" type="presOf" srcId="{31278351-C60F-4C80-A02B-40CA13407B03}" destId="{2E78BE21-9BB2-4BA2-AD0D-B5AAC5135182}" srcOrd="0" destOrd="0" presId="urn:microsoft.com/office/officeart/2008/layout/HalfCircleOrganizationChart"/>
    <dgm:cxn modelId="{BA8663AE-4299-4D50-8714-049B9F82DC2F}" type="presOf" srcId="{739A8B9C-077F-4236-BA3B-642877A600CF}" destId="{CCA45923-9952-4080-9DF0-2352E98FBD83}" srcOrd="0" destOrd="0" presId="urn:microsoft.com/office/officeart/2008/layout/HalfCircleOrganizationChart"/>
    <dgm:cxn modelId="{FC2E54B3-DFA6-43ED-BAE7-7ECEAEB4F8E0}" type="presOf" srcId="{AA486B8D-9561-4705-954E-25A7084853B8}" destId="{92B4BEDF-3382-48FC-9811-0BF2E12309E3}" srcOrd="0" destOrd="0" presId="urn:microsoft.com/office/officeart/2008/layout/HalfCircleOrganizationChart"/>
    <dgm:cxn modelId="{C93697B3-9F1C-4B1B-B097-0C8C380F0EBC}" type="presOf" srcId="{DBE3F778-BE60-4C1E-A36C-022AF288A409}" destId="{C22030DF-07B9-4CB1-8B4E-2FD861D532E6}" srcOrd="0" destOrd="0" presId="urn:microsoft.com/office/officeart/2008/layout/HalfCircleOrganizationChart"/>
    <dgm:cxn modelId="{822C47BC-924B-4C96-820A-6EC5EA7E280E}" srcId="{38A4B919-FC9C-424F-8572-30AF032423F2}" destId="{8EC1E9AA-4AEC-4263-AEB2-0CDE73C17A0E}" srcOrd="0" destOrd="0" parTransId="{FCF06454-C87F-436D-85FF-9749A72884FA}" sibTransId="{4D0F4220-F92A-43D4-A63F-64F8F18A85C1}"/>
    <dgm:cxn modelId="{734E5AC1-0CC1-46A3-879E-7D1D9FAD9D22}" type="presOf" srcId="{ACEBECAA-D4B2-4C6B-B7F9-FC16A117A9D4}" destId="{3262E429-6136-422D-A8B7-27838D86A14F}" srcOrd="0" destOrd="0" presId="urn:microsoft.com/office/officeart/2008/layout/HalfCircleOrganizationChart"/>
    <dgm:cxn modelId="{41A0BDCA-1A8C-4CF4-AFD8-BAE5566BD449}" type="presOf" srcId="{FD872D8F-5D0A-4F60-8994-FC91E6118672}" destId="{6EC2B140-9CE3-4578-85A1-53D6A1B2D6C1}" srcOrd="0" destOrd="0" presId="urn:microsoft.com/office/officeart/2008/layout/HalfCircleOrganizationChart"/>
    <dgm:cxn modelId="{0924CFCE-C448-4674-97C2-3849518B8434}" type="presOf" srcId="{38A4B919-FC9C-424F-8572-30AF032423F2}" destId="{20DCFE30-8584-46C8-8F23-4E0D14E8712B}" srcOrd="1" destOrd="0" presId="urn:microsoft.com/office/officeart/2008/layout/HalfCircleOrganizationChart"/>
    <dgm:cxn modelId="{D539FAD6-CD2C-486F-A9DA-C0FE477C53A8}" type="presOf" srcId="{9344C6E9-DC5F-4619-9DBE-0740FA0CD148}" destId="{0CD84934-030C-4206-AD9E-7B20E4A79957}" srcOrd="0" destOrd="0" presId="urn:microsoft.com/office/officeart/2008/layout/HalfCircleOrganizationChart"/>
    <dgm:cxn modelId="{3FA452DA-4863-491C-A884-DAADAD5A6B44}" srcId="{FD872D8F-5D0A-4F60-8994-FC91E6118672}" destId="{761C2491-A6A2-4BBB-8B22-B7A8E59103E0}" srcOrd="2" destOrd="0" parTransId="{466710EB-D0BE-4818-9DEF-F2817C391764}" sibTransId="{C8CEC902-6ADB-42D9-B03C-FCB2EF222D5E}"/>
    <dgm:cxn modelId="{BD4156DB-E714-4030-B64F-77757753BC13}" type="presOf" srcId="{6DD2590C-458B-4918-909F-C92FF80F2B6B}" destId="{4A9A738C-E8CE-48A9-8090-3B853098A1C0}" srcOrd="0" destOrd="0" presId="urn:microsoft.com/office/officeart/2008/layout/HalfCircleOrganizationChart"/>
    <dgm:cxn modelId="{E30932E2-2FD0-4CAD-822D-A5CFB9A23A25}" srcId="{C9849BE4-AD35-4D99-818D-8119A6CE42C3}" destId="{FD872D8F-5D0A-4F60-8994-FC91E6118672}" srcOrd="0" destOrd="0" parTransId="{11F6BAB5-C866-47C1-A37F-59BB22D54B30}" sibTransId="{EA583BE9-DAC3-48F7-9656-E1A3DE0834B6}"/>
    <dgm:cxn modelId="{8F4162E5-1FFB-4E13-8B3D-A58F5E10D007}" srcId="{FD872D8F-5D0A-4F60-8994-FC91E6118672}" destId="{11AD098A-2C75-4287-ACB9-12566D9BAA35}" srcOrd="1" destOrd="0" parTransId="{ACEBECAA-D4B2-4C6B-B7F9-FC16A117A9D4}" sibTransId="{0E5F4CB5-57C2-4FEE-B02F-12BE0EE99A31}"/>
    <dgm:cxn modelId="{43C8CEE9-C766-4BD4-BD22-611837C3E520}" type="presOf" srcId="{9344C6E9-DC5F-4619-9DBE-0740FA0CD148}" destId="{F4519A34-A27A-46AB-9039-A64380846DC3}" srcOrd="1" destOrd="0" presId="urn:microsoft.com/office/officeart/2008/layout/HalfCircleOrganizationChart"/>
    <dgm:cxn modelId="{2E29BAED-FFC9-45E0-BD60-3C9790B014D6}" type="presOf" srcId="{38BBA0AE-EC4D-489C-954B-7A8921604669}" destId="{8A6FD9EE-5D41-42E0-9894-F09EBA4AF87C}" srcOrd="0" destOrd="0" presId="urn:microsoft.com/office/officeart/2008/layout/HalfCircleOrganizationChart"/>
    <dgm:cxn modelId="{F77FAEF6-E832-435B-8356-09062A97D965}" type="presOf" srcId="{9F460596-C54E-44BE-A720-BA5F5541171A}" destId="{583114CB-A862-4EB8-B282-51ED0677B520}" srcOrd="0" destOrd="0" presId="urn:microsoft.com/office/officeart/2008/layout/HalfCircleOrganizationChart"/>
    <dgm:cxn modelId="{608D9BFA-F485-4EF9-B3F1-4CF620D216A6}" srcId="{38A4B919-FC9C-424F-8572-30AF032423F2}" destId="{DFE165E0-B8AB-4E3B-9691-C1C5B4769DFB}" srcOrd="2" destOrd="0" parTransId="{DBE3F778-BE60-4C1E-A36C-022AF288A409}" sibTransId="{82120A10-CD35-45F7-99FA-435053E03213}"/>
    <dgm:cxn modelId="{22C484FD-C85E-467F-A0CE-BE72858602F1}" type="presOf" srcId="{11AD098A-2C75-4287-ACB9-12566D9BAA35}" destId="{75740E07-58F3-43A9-8731-BF60447E6230}" srcOrd="0" destOrd="0" presId="urn:microsoft.com/office/officeart/2008/layout/HalfCircleOrganizationChart"/>
    <dgm:cxn modelId="{90393E68-F3B1-47AB-AC42-1B2CF42F61BD}" type="presParOf" srcId="{22987CCD-244C-4D08-9037-18BFBCDBDA8F}" destId="{751CB500-EC67-4B46-AFBD-F564D9D31D96}" srcOrd="0" destOrd="0" presId="urn:microsoft.com/office/officeart/2008/layout/HalfCircleOrganizationChart"/>
    <dgm:cxn modelId="{63197A57-0EC3-45DC-A59E-397D45ADE029}" type="presParOf" srcId="{751CB500-EC67-4B46-AFBD-F564D9D31D96}" destId="{E587E41D-DBD7-4FF8-8C6E-4A0BA86EEBAB}" srcOrd="0" destOrd="0" presId="urn:microsoft.com/office/officeart/2008/layout/HalfCircleOrganizationChart"/>
    <dgm:cxn modelId="{6E3EB52E-81A7-4764-AC35-89740151A72F}" type="presParOf" srcId="{E587E41D-DBD7-4FF8-8C6E-4A0BA86EEBAB}" destId="{6EC2B140-9CE3-4578-85A1-53D6A1B2D6C1}" srcOrd="0" destOrd="0" presId="urn:microsoft.com/office/officeart/2008/layout/HalfCircleOrganizationChart"/>
    <dgm:cxn modelId="{BE00CF3B-3B67-4ABA-9E20-9774885443FF}" type="presParOf" srcId="{E587E41D-DBD7-4FF8-8C6E-4A0BA86EEBAB}" destId="{97ACAA34-800E-4812-87FA-84F63A957F45}" srcOrd="1" destOrd="0" presId="urn:microsoft.com/office/officeart/2008/layout/HalfCircleOrganizationChart"/>
    <dgm:cxn modelId="{CF7EA7CF-8AE0-4581-B3FE-7A66B07F2EE2}" type="presParOf" srcId="{E587E41D-DBD7-4FF8-8C6E-4A0BA86EEBAB}" destId="{22A6C32B-E268-4094-B6A0-7D6827F3C98B}" srcOrd="2" destOrd="0" presId="urn:microsoft.com/office/officeart/2008/layout/HalfCircleOrganizationChart"/>
    <dgm:cxn modelId="{790EEA9C-0947-485F-ADE7-4219E88332CD}" type="presParOf" srcId="{E587E41D-DBD7-4FF8-8C6E-4A0BA86EEBAB}" destId="{3DA0F4C6-3492-4DC3-AF92-ECD5BED96F79}" srcOrd="3" destOrd="0" presId="urn:microsoft.com/office/officeart/2008/layout/HalfCircleOrganizationChart"/>
    <dgm:cxn modelId="{DFC97D3A-5A76-4641-8CF4-8804AF048389}" type="presParOf" srcId="{751CB500-EC67-4B46-AFBD-F564D9D31D96}" destId="{9E711F13-6710-43E8-8D24-3E27B5FC9B33}" srcOrd="1" destOrd="0" presId="urn:microsoft.com/office/officeart/2008/layout/HalfCircleOrganizationChart"/>
    <dgm:cxn modelId="{26D8C659-A866-499A-95C6-927E4AC610F9}" type="presParOf" srcId="{9E711F13-6710-43E8-8D24-3E27B5FC9B33}" destId="{3262E429-6136-422D-A8B7-27838D86A14F}" srcOrd="0" destOrd="0" presId="urn:microsoft.com/office/officeart/2008/layout/HalfCircleOrganizationChart"/>
    <dgm:cxn modelId="{F531446A-5824-4BE2-BF6D-7B4A00CEEF9B}" type="presParOf" srcId="{9E711F13-6710-43E8-8D24-3E27B5FC9B33}" destId="{028E2321-59D1-4182-98AE-CAF351F0BBB5}" srcOrd="1" destOrd="0" presId="urn:microsoft.com/office/officeart/2008/layout/HalfCircleOrganizationChart"/>
    <dgm:cxn modelId="{F18F02E1-B7AE-4C8F-BD1E-0E9EB577FD9A}" type="presParOf" srcId="{028E2321-59D1-4182-98AE-CAF351F0BBB5}" destId="{73E7719E-22D2-4720-AB2C-7C8485454F82}" srcOrd="0" destOrd="0" presId="urn:microsoft.com/office/officeart/2008/layout/HalfCircleOrganizationChart"/>
    <dgm:cxn modelId="{5A63BE07-FCC5-4124-8E2B-D85BECE09EBF}" type="presParOf" srcId="{73E7719E-22D2-4720-AB2C-7C8485454F82}" destId="{75740E07-58F3-43A9-8731-BF60447E6230}" srcOrd="0" destOrd="0" presId="urn:microsoft.com/office/officeart/2008/layout/HalfCircleOrganizationChart"/>
    <dgm:cxn modelId="{5DC18EFD-452B-4EE6-AC0F-7686E3735C81}" type="presParOf" srcId="{73E7719E-22D2-4720-AB2C-7C8485454F82}" destId="{C38EEE39-0DAF-4996-8805-A0D82548E64D}" srcOrd="1" destOrd="0" presId="urn:microsoft.com/office/officeart/2008/layout/HalfCircleOrganizationChart"/>
    <dgm:cxn modelId="{4C7ED7C9-7098-4560-8B4E-CE3EF2AC2F8F}" type="presParOf" srcId="{73E7719E-22D2-4720-AB2C-7C8485454F82}" destId="{5571241D-0100-4CE9-92DB-2BD3BA5E6459}" srcOrd="2" destOrd="0" presId="urn:microsoft.com/office/officeart/2008/layout/HalfCircleOrganizationChart"/>
    <dgm:cxn modelId="{F10B865D-546D-409D-B067-EBE22B6B3614}" type="presParOf" srcId="{73E7719E-22D2-4720-AB2C-7C8485454F82}" destId="{0FFCD1E1-8F69-4410-BED1-1A23410D9EEC}" srcOrd="3" destOrd="0" presId="urn:microsoft.com/office/officeart/2008/layout/HalfCircleOrganizationChart"/>
    <dgm:cxn modelId="{4C5EDFB3-3F72-4676-8A50-78D07F12F104}" type="presParOf" srcId="{028E2321-59D1-4182-98AE-CAF351F0BBB5}" destId="{DE077901-FAAC-4B2A-B316-12663B3E9388}" srcOrd="1" destOrd="0" presId="urn:microsoft.com/office/officeart/2008/layout/HalfCircleOrganizationChart"/>
    <dgm:cxn modelId="{E202EF57-4308-444D-8C2D-5973EB95DBE9}" type="presParOf" srcId="{DE077901-FAAC-4B2A-B316-12663B3E9388}" destId="{2D457681-265E-42D3-85E2-9C9EC5DF3A36}" srcOrd="0" destOrd="0" presId="urn:microsoft.com/office/officeart/2008/layout/HalfCircleOrganizationChart"/>
    <dgm:cxn modelId="{6DBA2894-7136-4477-8980-37AD4EE05B15}" type="presParOf" srcId="{DE077901-FAAC-4B2A-B316-12663B3E9388}" destId="{8EB28214-470E-476C-84D2-2AF8D556A026}" srcOrd="1" destOrd="0" presId="urn:microsoft.com/office/officeart/2008/layout/HalfCircleOrganizationChart"/>
    <dgm:cxn modelId="{22D7B28E-97C6-4D75-80D7-EF3D76CAAE63}" type="presParOf" srcId="{8EB28214-470E-476C-84D2-2AF8D556A026}" destId="{00840ED4-D32C-455E-AE44-BA32C64516C4}" srcOrd="0" destOrd="0" presId="urn:microsoft.com/office/officeart/2008/layout/HalfCircleOrganizationChart"/>
    <dgm:cxn modelId="{468A709A-5438-4771-B494-658B7A3CD264}" type="presParOf" srcId="{00840ED4-D32C-455E-AE44-BA32C64516C4}" destId="{0CD84934-030C-4206-AD9E-7B20E4A79957}" srcOrd="0" destOrd="0" presId="urn:microsoft.com/office/officeart/2008/layout/HalfCircleOrganizationChart"/>
    <dgm:cxn modelId="{5528AF8C-1A2D-4584-9F9B-5012813EEC1E}" type="presParOf" srcId="{00840ED4-D32C-455E-AE44-BA32C64516C4}" destId="{BFEBF85F-D922-4563-9CC2-09FB2DCDB67C}" srcOrd="1" destOrd="0" presId="urn:microsoft.com/office/officeart/2008/layout/HalfCircleOrganizationChart"/>
    <dgm:cxn modelId="{8925355A-7372-4E6D-BEF4-0460551A5678}" type="presParOf" srcId="{00840ED4-D32C-455E-AE44-BA32C64516C4}" destId="{D9D5E4F8-680E-4D17-859D-BF3364D8DA4C}" srcOrd="2" destOrd="0" presId="urn:microsoft.com/office/officeart/2008/layout/HalfCircleOrganizationChart"/>
    <dgm:cxn modelId="{163BF89A-C00F-4232-B5AA-6FA63C923AFA}" type="presParOf" srcId="{00840ED4-D32C-455E-AE44-BA32C64516C4}" destId="{F4519A34-A27A-46AB-9039-A64380846DC3}" srcOrd="3" destOrd="0" presId="urn:microsoft.com/office/officeart/2008/layout/HalfCircleOrganizationChart"/>
    <dgm:cxn modelId="{EFFDBDF9-0C02-4C58-8031-6CF59F97AACA}" type="presParOf" srcId="{8EB28214-470E-476C-84D2-2AF8D556A026}" destId="{7CED658D-FA83-4C85-86D4-D890D2712BAB}" srcOrd="1" destOrd="0" presId="urn:microsoft.com/office/officeart/2008/layout/HalfCircleOrganizationChart"/>
    <dgm:cxn modelId="{DC9BC130-475C-4CC2-9441-3AFC6BC30242}" type="presParOf" srcId="{7CED658D-FA83-4C85-86D4-D890D2712BAB}" destId="{92B4BEDF-3382-48FC-9811-0BF2E12309E3}" srcOrd="0" destOrd="0" presId="urn:microsoft.com/office/officeart/2008/layout/HalfCircleOrganizationChart"/>
    <dgm:cxn modelId="{24E77572-C298-41ED-9995-43D84A43A544}" type="presParOf" srcId="{7CED658D-FA83-4C85-86D4-D890D2712BAB}" destId="{9A844D68-DD2E-43B7-96D3-3688946D69F3}" srcOrd="1" destOrd="0" presId="urn:microsoft.com/office/officeart/2008/layout/HalfCircleOrganizationChart"/>
    <dgm:cxn modelId="{C476D5DC-53D1-423E-90A8-6945D1692669}" type="presParOf" srcId="{9A844D68-DD2E-43B7-96D3-3688946D69F3}" destId="{36E7E9A8-CA3E-493D-BA96-D24165C8DE52}" srcOrd="0" destOrd="0" presId="urn:microsoft.com/office/officeart/2008/layout/HalfCircleOrganizationChart"/>
    <dgm:cxn modelId="{A9EEDD85-EBB7-467C-A184-A2735E098284}" type="presParOf" srcId="{36E7E9A8-CA3E-493D-BA96-D24165C8DE52}" destId="{4948CD73-5579-40BA-A8A1-572A589F5309}" srcOrd="0" destOrd="0" presId="urn:microsoft.com/office/officeart/2008/layout/HalfCircleOrganizationChart"/>
    <dgm:cxn modelId="{205900B4-E4E7-431B-A4B3-43B5917578BC}" type="presParOf" srcId="{36E7E9A8-CA3E-493D-BA96-D24165C8DE52}" destId="{2AC23C0D-A22B-43C9-9BE0-6FDAD0A3ED73}" srcOrd="1" destOrd="0" presId="urn:microsoft.com/office/officeart/2008/layout/HalfCircleOrganizationChart"/>
    <dgm:cxn modelId="{21742B52-B6EF-436C-AC5E-69B6071671C8}" type="presParOf" srcId="{36E7E9A8-CA3E-493D-BA96-D24165C8DE52}" destId="{C0D47C85-F408-4748-B862-8A0A28CD5AD7}" srcOrd="2" destOrd="0" presId="urn:microsoft.com/office/officeart/2008/layout/HalfCircleOrganizationChart"/>
    <dgm:cxn modelId="{8B80EB2F-EDA8-4433-BD58-FDDE36863A8D}" type="presParOf" srcId="{36E7E9A8-CA3E-493D-BA96-D24165C8DE52}" destId="{0E4B0BD6-0E8F-4133-98E6-B1D013F74344}" srcOrd="3" destOrd="0" presId="urn:microsoft.com/office/officeart/2008/layout/HalfCircleOrganizationChart"/>
    <dgm:cxn modelId="{ED46D1FD-2286-447B-BAF6-840E68CE3590}" type="presParOf" srcId="{9A844D68-DD2E-43B7-96D3-3688946D69F3}" destId="{4B1D2F1A-2D3E-4E24-8846-69F863750873}" srcOrd="1" destOrd="0" presId="urn:microsoft.com/office/officeart/2008/layout/HalfCircleOrganizationChart"/>
    <dgm:cxn modelId="{F9783C31-1E7F-41F1-8DF6-DAD44C674775}" type="presParOf" srcId="{9A844D68-DD2E-43B7-96D3-3688946D69F3}" destId="{A71AA825-6324-4025-AD66-587431F542D1}" srcOrd="2" destOrd="0" presId="urn:microsoft.com/office/officeart/2008/layout/HalfCircleOrganizationChart"/>
    <dgm:cxn modelId="{B0BD2058-9A3A-482D-8934-B2F3CB545778}" type="presParOf" srcId="{8EB28214-470E-476C-84D2-2AF8D556A026}" destId="{642FB75A-C94C-45D1-9197-7A5B66CA889C}" srcOrd="2" destOrd="0" presId="urn:microsoft.com/office/officeart/2008/layout/HalfCircleOrganizationChart"/>
    <dgm:cxn modelId="{0CDDDFD0-4BD3-4650-98E6-7716896CCDAA}" type="presParOf" srcId="{DE077901-FAAC-4B2A-B316-12663B3E9388}" destId="{CCA45923-9952-4080-9DF0-2352E98FBD83}" srcOrd="2" destOrd="0" presId="urn:microsoft.com/office/officeart/2008/layout/HalfCircleOrganizationChart"/>
    <dgm:cxn modelId="{1271A849-1F5C-4FEB-81A3-D67759C215F6}" type="presParOf" srcId="{DE077901-FAAC-4B2A-B316-12663B3E9388}" destId="{E88097F7-E6D8-4965-86C6-19B2DC6CCC1F}" srcOrd="3" destOrd="0" presId="urn:microsoft.com/office/officeart/2008/layout/HalfCircleOrganizationChart"/>
    <dgm:cxn modelId="{F4DEE8C7-90A7-4116-90CD-08BE9D4D3C3A}" type="presParOf" srcId="{E88097F7-E6D8-4965-86C6-19B2DC6CCC1F}" destId="{FC688DAB-3CC5-4F2D-86AC-2E4BF1AB7FA3}" srcOrd="0" destOrd="0" presId="urn:microsoft.com/office/officeart/2008/layout/HalfCircleOrganizationChart"/>
    <dgm:cxn modelId="{B9BCE73A-EB75-490E-9EDE-15E52B0E3982}" type="presParOf" srcId="{FC688DAB-3CC5-4F2D-86AC-2E4BF1AB7FA3}" destId="{DB5AD6DC-9BF5-498C-A8C4-C9DAD90523A3}" srcOrd="0" destOrd="0" presId="urn:microsoft.com/office/officeart/2008/layout/HalfCircleOrganizationChart"/>
    <dgm:cxn modelId="{7F47F983-AB37-4935-BB58-58902FFD8151}" type="presParOf" srcId="{FC688DAB-3CC5-4F2D-86AC-2E4BF1AB7FA3}" destId="{C34862B6-93CD-4DCD-919F-0D7EBA3C01FF}" srcOrd="1" destOrd="0" presId="urn:microsoft.com/office/officeart/2008/layout/HalfCircleOrganizationChart"/>
    <dgm:cxn modelId="{74B90972-579D-4733-98DD-07BCE374F901}" type="presParOf" srcId="{FC688DAB-3CC5-4F2D-86AC-2E4BF1AB7FA3}" destId="{05E84750-88AE-40B3-AD2F-808AB2D152DC}" srcOrd="2" destOrd="0" presId="urn:microsoft.com/office/officeart/2008/layout/HalfCircleOrganizationChart"/>
    <dgm:cxn modelId="{0F4F495F-A7EC-4486-B872-CC05C3915A29}" type="presParOf" srcId="{FC688DAB-3CC5-4F2D-86AC-2E4BF1AB7FA3}" destId="{052268BF-78A9-42D9-BA42-D3249F8BB692}" srcOrd="3" destOrd="0" presId="urn:microsoft.com/office/officeart/2008/layout/HalfCircleOrganizationChart"/>
    <dgm:cxn modelId="{F64EAF81-D561-4F29-B61D-82D7996BCF84}" type="presParOf" srcId="{E88097F7-E6D8-4965-86C6-19B2DC6CCC1F}" destId="{9D6F8776-606E-490C-8687-FF9B89BDF808}" srcOrd="1" destOrd="0" presId="urn:microsoft.com/office/officeart/2008/layout/HalfCircleOrganizationChart"/>
    <dgm:cxn modelId="{1879F25D-D6A7-464D-88D8-0DD49E870291}" type="presParOf" srcId="{E88097F7-E6D8-4965-86C6-19B2DC6CCC1F}" destId="{7256AAEA-D15B-45E0-90B7-D488DF08A2CA}" srcOrd="2" destOrd="0" presId="urn:microsoft.com/office/officeart/2008/layout/HalfCircleOrganizationChart"/>
    <dgm:cxn modelId="{1FCD8114-4A40-4742-B5AD-50F9F8FF6A09}" type="presParOf" srcId="{028E2321-59D1-4182-98AE-CAF351F0BBB5}" destId="{BFB5664D-B0CC-464C-990A-B02EC5D11E3E}" srcOrd="2" destOrd="0" presId="urn:microsoft.com/office/officeart/2008/layout/HalfCircleOrganizationChart"/>
    <dgm:cxn modelId="{63C625B1-D5D4-449D-A968-EEA7D3945D8C}" type="presParOf" srcId="{9E711F13-6710-43E8-8D24-3E27B5FC9B33}" destId="{74F21C47-4D00-42A2-9525-4BF40EABDD3B}" srcOrd="2" destOrd="0" presId="urn:microsoft.com/office/officeart/2008/layout/HalfCircleOrganizationChart"/>
    <dgm:cxn modelId="{B0D54217-22D4-439E-AE51-2454968BCBC6}" type="presParOf" srcId="{9E711F13-6710-43E8-8D24-3E27B5FC9B33}" destId="{C3AB1D1A-5A7E-40F5-971A-BBD25875D7B6}" srcOrd="3" destOrd="0" presId="urn:microsoft.com/office/officeart/2008/layout/HalfCircleOrganizationChart"/>
    <dgm:cxn modelId="{D60409C4-3F0D-43B9-9ADF-69FEE131DD7B}" type="presParOf" srcId="{C3AB1D1A-5A7E-40F5-971A-BBD25875D7B6}" destId="{62D10962-524E-457F-BA41-8645877A74E7}" srcOrd="0" destOrd="0" presId="urn:microsoft.com/office/officeart/2008/layout/HalfCircleOrganizationChart"/>
    <dgm:cxn modelId="{A6526078-CE60-4AF9-A0CB-2B2C8EC0BE69}" type="presParOf" srcId="{62D10962-524E-457F-BA41-8645877A74E7}" destId="{07580F36-D4D5-4765-ADEA-0E9895D0FC6E}" srcOrd="0" destOrd="0" presId="urn:microsoft.com/office/officeart/2008/layout/HalfCircleOrganizationChart"/>
    <dgm:cxn modelId="{A4586A69-D634-48E0-9725-BCCC03AB3A3D}" type="presParOf" srcId="{62D10962-524E-457F-BA41-8645877A74E7}" destId="{D4691DE5-4C25-46CB-8221-CE42B8353253}" srcOrd="1" destOrd="0" presId="urn:microsoft.com/office/officeart/2008/layout/HalfCircleOrganizationChart"/>
    <dgm:cxn modelId="{989B4FFF-00D9-41EB-A290-9827621A3330}" type="presParOf" srcId="{62D10962-524E-457F-BA41-8645877A74E7}" destId="{13F029B4-F7FC-4418-8164-409088BE8092}" srcOrd="2" destOrd="0" presId="urn:microsoft.com/office/officeart/2008/layout/HalfCircleOrganizationChart"/>
    <dgm:cxn modelId="{F2623AA5-A287-42EF-A21C-FEED62F7F3E5}" type="presParOf" srcId="{62D10962-524E-457F-BA41-8645877A74E7}" destId="{320A7F78-94F4-4EC3-A1F7-1D3DA7E2533D}" srcOrd="3" destOrd="0" presId="urn:microsoft.com/office/officeart/2008/layout/HalfCircleOrganizationChart"/>
    <dgm:cxn modelId="{8F94293C-5CA9-4F24-863E-977FEC4301C7}" type="presParOf" srcId="{C3AB1D1A-5A7E-40F5-971A-BBD25875D7B6}" destId="{D84D5108-CF44-4B44-8BAE-B6174641BD30}" srcOrd="1" destOrd="0" presId="urn:microsoft.com/office/officeart/2008/layout/HalfCircleOrganizationChart"/>
    <dgm:cxn modelId="{FF87C25B-659A-41D2-BE18-513904DF39BA}" type="presParOf" srcId="{C3AB1D1A-5A7E-40F5-971A-BBD25875D7B6}" destId="{317A7A66-C139-48EB-A3D9-176BDD4C62AC}" srcOrd="2" destOrd="0" presId="urn:microsoft.com/office/officeart/2008/layout/HalfCircleOrganizationChart"/>
    <dgm:cxn modelId="{4D829EB5-391D-4AD4-BAAB-B63F777457FF}" type="presParOf" srcId="{9E711F13-6710-43E8-8D24-3E27B5FC9B33}" destId="{583114CB-A862-4EB8-B282-51ED0677B520}" srcOrd="4" destOrd="0" presId="urn:microsoft.com/office/officeart/2008/layout/HalfCircleOrganizationChart"/>
    <dgm:cxn modelId="{3F4F413A-9EBE-41F9-AE76-EE362A54D3D2}" type="presParOf" srcId="{9E711F13-6710-43E8-8D24-3E27B5FC9B33}" destId="{DB181E29-FF51-46A0-A96C-304B48F8A5E7}" srcOrd="5" destOrd="0" presId="urn:microsoft.com/office/officeart/2008/layout/HalfCircleOrganizationChart"/>
    <dgm:cxn modelId="{FE615B23-020B-4668-B947-6D2BFCFA6A95}" type="presParOf" srcId="{DB181E29-FF51-46A0-A96C-304B48F8A5E7}" destId="{250BCF7A-10BA-4638-AD9C-55CDB449199A}" srcOrd="0" destOrd="0" presId="urn:microsoft.com/office/officeart/2008/layout/HalfCircleOrganizationChart"/>
    <dgm:cxn modelId="{E73AA347-28F9-4952-8557-31DD0EB58145}" type="presParOf" srcId="{250BCF7A-10BA-4638-AD9C-55CDB449199A}" destId="{2E78BE21-9BB2-4BA2-AD0D-B5AAC5135182}" srcOrd="0" destOrd="0" presId="urn:microsoft.com/office/officeart/2008/layout/HalfCircleOrganizationChart"/>
    <dgm:cxn modelId="{DD72D257-5506-46DB-B038-85DEBBA30FBF}" type="presParOf" srcId="{250BCF7A-10BA-4638-AD9C-55CDB449199A}" destId="{543D9678-2BA5-45A7-BFFC-A0173B3542D3}" srcOrd="1" destOrd="0" presId="urn:microsoft.com/office/officeart/2008/layout/HalfCircleOrganizationChart"/>
    <dgm:cxn modelId="{D1C3E7BD-30F9-4FBE-9339-E3D52FC12387}" type="presParOf" srcId="{250BCF7A-10BA-4638-AD9C-55CDB449199A}" destId="{36D2028B-9E0C-422F-B658-DE8F319423D3}" srcOrd="2" destOrd="0" presId="urn:microsoft.com/office/officeart/2008/layout/HalfCircleOrganizationChart"/>
    <dgm:cxn modelId="{EC722FA2-98BC-46C5-82A9-B770E72C96B7}" type="presParOf" srcId="{250BCF7A-10BA-4638-AD9C-55CDB449199A}" destId="{D61CAD84-F96D-4E8B-81E8-46BB09B1F799}" srcOrd="3" destOrd="0" presId="urn:microsoft.com/office/officeart/2008/layout/HalfCircleOrganizationChart"/>
    <dgm:cxn modelId="{D8652CC2-D9E4-4318-86B4-8EC46AAB61AA}" type="presParOf" srcId="{DB181E29-FF51-46A0-A96C-304B48F8A5E7}" destId="{54F5D956-BC67-4E26-A48D-72F51DD8D227}" srcOrd="1" destOrd="0" presId="urn:microsoft.com/office/officeart/2008/layout/HalfCircleOrganizationChart"/>
    <dgm:cxn modelId="{9A200DF1-F76D-4EFB-8A3E-45C6FC7948EF}" type="presParOf" srcId="{DB181E29-FF51-46A0-A96C-304B48F8A5E7}" destId="{174817D4-E0A6-407B-A516-56E9D2B9E317}" srcOrd="2" destOrd="0" presId="urn:microsoft.com/office/officeart/2008/layout/HalfCircleOrganizationChart"/>
    <dgm:cxn modelId="{050FC80F-B5D8-43BD-8A0C-A3192819C3F0}" type="presParOf" srcId="{9E711F13-6710-43E8-8D24-3E27B5FC9B33}" destId="{4A9A738C-E8CE-48A9-8090-3B853098A1C0}" srcOrd="6" destOrd="0" presId="urn:microsoft.com/office/officeart/2008/layout/HalfCircleOrganizationChart"/>
    <dgm:cxn modelId="{DAC73A39-4287-49CC-92A7-F8B6A0E7EA9A}" type="presParOf" srcId="{9E711F13-6710-43E8-8D24-3E27B5FC9B33}" destId="{A251F6EA-25B7-4CE2-B4FD-719B3E9ADAAF}" srcOrd="7" destOrd="0" presId="urn:microsoft.com/office/officeart/2008/layout/HalfCircleOrganizationChart"/>
    <dgm:cxn modelId="{4B8AB319-661F-4809-A006-60D7447A79A1}" type="presParOf" srcId="{A251F6EA-25B7-4CE2-B4FD-719B3E9ADAAF}" destId="{8E6C267E-B8D5-4A27-9E87-822196985DE9}" srcOrd="0" destOrd="0" presId="urn:microsoft.com/office/officeart/2008/layout/HalfCircleOrganizationChart"/>
    <dgm:cxn modelId="{4DF1D363-9441-4143-9689-369519D8F032}" type="presParOf" srcId="{8E6C267E-B8D5-4A27-9E87-822196985DE9}" destId="{74655AF1-B608-4B35-BBC7-B345A0C39D7A}" srcOrd="0" destOrd="0" presId="urn:microsoft.com/office/officeart/2008/layout/HalfCircleOrganizationChart"/>
    <dgm:cxn modelId="{A7017574-1907-4287-B811-6EDEC04463B5}" type="presParOf" srcId="{8E6C267E-B8D5-4A27-9E87-822196985DE9}" destId="{BC1F3540-7508-4F58-9AA3-14D80ED7C880}" srcOrd="1" destOrd="0" presId="urn:microsoft.com/office/officeart/2008/layout/HalfCircleOrganizationChart"/>
    <dgm:cxn modelId="{B428E481-A399-4E68-BC36-28908C653F42}" type="presParOf" srcId="{8E6C267E-B8D5-4A27-9E87-822196985DE9}" destId="{85BF8C2C-E68F-460D-A847-DA1240A3C75D}" srcOrd="2" destOrd="0" presId="urn:microsoft.com/office/officeart/2008/layout/HalfCircleOrganizationChart"/>
    <dgm:cxn modelId="{F1ACD0CE-F355-4CD8-AC64-0FB7B5426813}" type="presParOf" srcId="{8E6C267E-B8D5-4A27-9E87-822196985DE9}" destId="{20DCFE30-8584-46C8-8F23-4E0D14E8712B}" srcOrd="3" destOrd="0" presId="urn:microsoft.com/office/officeart/2008/layout/HalfCircleOrganizationChart"/>
    <dgm:cxn modelId="{ED385365-0F80-4890-898F-B069B1DDF878}" type="presParOf" srcId="{A251F6EA-25B7-4CE2-B4FD-719B3E9ADAAF}" destId="{17B0A715-C078-4BD2-AD4D-C0762CEA33B5}" srcOrd="1" destOrd="0" presId="urn:microsoft.com/office/officeart/2008/layout/HalfCircleOrganizationChart"/>
    <dgm:cxn modelId="{B85E1B4D-473A-4897-9316-8070EDF3925B}" type="presParOf" srcId="{17B0A715-C078-4BD2-AD4D-C0762CEA33B5}" destId="{B6B0D9B8-7490-49AB-8F4D-BD977C158F4D}" srcOrd="0" destOrd="0" presId="urn:microsoft.com/office/officeart/2008/layout/HalfCircleOrganizationChart"/>
    <dgm:cxn modelId="{5FAF8869-7489-4BEB-B086-CFF325A53B22}" type="presParOf" srcId="{17B0A715-C078-4BD2-AD4D-C0762CEA33B5}" destId="{A33376B2-4261-4F33-8897-6D2690798BFE}" srcOrd="1" destOrd="0" presId="urn:microsoft.com/office/officeart/2008/layout/HalfCircleOrganizationChart"/>
    <dgm:cxn modelId="{D1003199-3CA0-4DE4-A065-28970663DB82}" type="presParOf" srcId="{A33376B2-4261-4F33-8897-6D2690798BFE}" destId="{D1B301F0-9401-4C55-ACD6-8ED36BD5E3B1}" srcOrd="0" destOrd="0" presId="urn:microsoft.com/office/officeart/2008/layout/HalfCircleOrganizationChart"/>
    <dgm:cxn modelId="{9C804E20-BAA2-4C6E-9A00-F0A9A396A09D}" type="presParOf" srcId="{D1B301F0-9401-4C55-ACD6-8ED36BD5E3B1}" destId="{AD7556C6-FEF8-4A0C-952B-6C1B0B2CC6C1}" srcOrd="0" destOrd="0" presId="urn:microsoft.com/office/officeart/2008/layout/HalfCircleOrganizationChart"/>
    <dgm:cxn modelId="{B5A58B07-1AD9-4791-8D09-E768F4E1B310}" type="presParOf" srcId="{D1B301F0-9401-4C55-ACD6-8ED36BD5E3B1}" destId="{012E13A4-6717-4372-B73A-BCDD615BCDA7}" srcOrd="1" destOrd="0" presId="urn:microsoft.com/office/officeart/2008/layout/HalfCircleOrganizationChart"/>
    <dgm:cxn modelId="{EA59751A-9816-4FA4-8AB2-EF1AC3E65187}" type="presParOf" srcId="{D1B301F0-9401-4C55-ACD6-8ED36BD5E3B1}" destId="{5D2FDBBB-78E6-4681-8DC8-BCFE85BD8B6C}" srcOrd="2" destOrd="0" presId="urn:microsoft.com/office/officeart/2008/layout/HalfCircleOrganizationChart"/>
    <dgm:cxn modelId="{85538AE9-B7E4-4353-A7FB-2E7C25B9DB9B}" type="presParOf" srcId="{D1B301F0-9401-4C55-ACD6-8ED36BD5E3B1}" destId="{0ED0E7E2-7B36-43A5-BE7F-02BD0B11BA1C}" srcOrd="3" destOrd="0" presId="urn:microsoft.com/office/officeart/2008/layout/HalfCircleOrganizationChart"/>
    <dgm:cxn modelId="{C2C67C75-A507-4370-9325-DF058AF863D5}" type="presParOf" srcId="{A33376B2-4261-4F33-8897-6D2690798BFE}" destId="{7D9C6875-83B9-4FF9-9413-42C02D6933F7}" srcOrd="1" destOrd="0" presId="urn:microsoft.com/office/officeart/2008/layout/HalfCircleOrganizationChart"/>
    <dgm:cxn modelId="{7EB1732E-2A71-4A5D-A550-97BDC44A66EF}" type="presParOf" srcId="{A33376B2-4261-4F33-8897-6D2690798BFE}" destId="{52641135-C74A-431D-8352-CE3ED9E18591}" srcOrd="2" destOrd="0" presId="urn:microsoft.com/office/officeart/2008/layout/HalfCircleOrganizationChart"/>
    <dgm:cxn modelId="{C87D749E-B048-44DF-859E-33A582BCC492}" type="presParOf" srcId="{17B0A715-C078-4BD2-AD4D-C0762CEA33B5}" destId="{B6B31271-8E63-4B1B-9254-7A11A2B8BF86}" srcOrd="2" destOrd="0" presId="urn:microsoft.com/office/officeart/2008/layout/HalfCircleOrganizationChart"/>
    <dgm:cxn modelId="{2B70F8FF-13F0-415B-9727-F2E46A504D68}" type="presParOf" srcId="{17B0A715-C078-4BD2-AD4D-C0762CEA33B5}" destId="{AFF8B8EF-1CB7-48C4-961B-E6804784BA5B}" srcOrd="3" destOrd="0" presId="urn:microsoft.com/office/officeart/2008/layout/HalfCircleOrganizationChart"/>
    <dgm:cxn modelId="{A306C096-3E6D-460E-A450-868D9362FE1A}" type="presParOf" srcId="{AFF8B8EF-1CB7-48C4-961B-E6804784BA5B}" destId="{24560974-175A-4021-97C0-48927624F482}" srcOrd="0" destOrd="0" presId="urn:microsoft.com/office/officeart/2008/layout/HalfCircleOrganizationChart"/>
    <dgm:cxn modelId="{0F5995AE-B703-4D5E-8660-DC77F7BB5F37}" type="presParOf" srcId="{24560974-175A-4021-97C0-48927624F482}" destId="{8A6FD9EE-5D41-42E0-9894-F09EBA4AF87C}" srcOrd="0" destOrd="0" presId="urn:microsoft.com/office/officeart/2008/layout/HalfCircleOrganizationChart"/>
    <dgm:cxn modelId="{E889BD70-A35D-4AB8-AE2A-94E75A076C51}" type="presParOf" srcId="{24560974-175A-4021-97C0-48927624F482}" destId="{232646F6-BFD7-4DE3-9E00-528ADC4EDE6F}" srcOrd="1" destOrd="0" presId="urn:microsoft.com/office/officeart/2008/layout/HalfCircleOrganizationChart"/>
    <dgm:cxn modelId="{E5CDCF3E-758D-4379-A492-B6F8632617F5}" type="presParOf" srcId="{24560974-175A-4021-97C0-48927624F482}" destId="{A9DE0C36-B40D-4C45-A717-68E05AC4CAF4}" srcOrd="2" destOrd="0" presId="urn:microsoft.com/office/officeart/2008/layout/HalfCircleOrganizationChart"/>
    <dgm:cxn modelId="{7899F85A-148D-45BA-82D5-D0934EB95538}" type="presParOf" srcId="{24560974-175A-4021-97C0-48927624F482}" destId="{912DB641-662B-4C56-B172-62FA8638497C}" srcOrd="3" destOrd="0" presId="urn:microsoft.com/office/officeart/2008/layout/HalfCircleOrganizationChart"/>
    <dgm:cxn modelId="{95F1569A-05EB-4EC3-B308-9C402A1E31E7}" type="presParOf" srcId="{AFF8B8EF-1CB7-48C4-961B-E6804784BA5B}" destId="{A81223DA-8B84-4216-B442-8DC4FD99A0E7}" srcOrd="1" destOrd="0" presId="urn:microsoft.com/office/officeart/2008/layout/HalfCircleOrganizationChart"/>
    <dgm:cxn modelId="{AE3EDA60-C669-4FC7-86DD-00E4A90E0610}" type="presParOf" srcId="{AFF8B8EF-1CB7-48C4-961B-E6804784BA5B}" destId="{30423092-B1CB-46E4-9182-168A0A4BC4D0}" srcOrd="2" destOrd="0" presId="urn:microsoft.com/office/officeart/2008/layout/HalfCircleOrganizationChart"/>
    <dgm:cxn modelId="{431E3C78-643E-4AEE-87DD-E7CF5C5905A1}" type="presParOf" srcId="{17B0A715-C078-4BD2-AD4D-C0762CEA33B5}" destId="{C22030DF-07B9-4CB1-8B4E-2FD861D532E6}" srcOrd="4" destOrd="0" presId="urn:microsoft.com/office/officeart/2008/layout/HalfCircleOrganizationChart"/>
    <dgm:cxn modelId="{119152A4-A649-40C0-9472-E679EF6A3073}" type="presParOf" srcId="{17B0A715-C078-4BD2-AD4D-C0762CEA33B5}" destId="{B8963D2D-8CFB-422B-B410-CDD74DDC9697}" srcOrd="5" destOrd="0" presId="urn:microsoft.com/office/officeart/2008/layout/HalfCircleOrganizationChart"/>
    <dgm:cxn modelId="{B5100A75-1DAF-493C-A03F-4FA626B63396}" type="presParOf" srcId="{B8963D2D-8CFB-422B-B410-CDD74DDC9697}" destId="{4754E853-C8D5-4790-9BC8-D61EE693DD29}" srcOrd="0" destOrd="0" presId="urn:microsoft.com/office/officeart/2008/layout/HalfCircleOrganizationChart"/>
    <dgm:cxn modelId="{2CC4BC4F-7FA7-4DD4-8EA1-7D221BBEEF98}" type="presParOf" srcId="{4754E853-C8D5-4790-9BC8-D61EE693DD29}" destId="{1CA1BEE4-749A-4FCA-950C-2DA1FB5EE2B1}" srcOrd="0" destOrd="0" presId="urn:microsoft.com/office/officeart/2008/layout/HalfCircleOrganizationChart"/>
    <dgm:cxn modelId="{AEAE14D5-64C0-487A-B7FB-C2C2632E642A}" type="presParOf" srcId="{4754E853-C8D5-4790-9BC8-D61EE693DD29}" destId="{1499F773-01D2-43FC-9C5A-F7B13589A826}" srcOrd="1" destOrd="0" presId="urn:microsoft.com/office/officeart/2008/layout/HalfCircleOrganizationChart"/>
    <dgm:cxn modelId="{75588FFE-B15A-4795-948F-A8E56D54897A}" type="presParOf" srcId="{4754E853-C8D5-4790-9BC8-D61EE693DD29}" destId="{C5357388-5375-4AA5-AC8D-A387A04176D4}" srcOrd="2" destOrd="0" presId="urn:microsoft.com/office/officeart/2008/layout/HalfCircleOrganizationChart"/>
    <dgm:cxn modelId="{B7CE676A-E6BC-4C9D-BE95-FE16276997B5}" type="presParOf" srcId="{4754E853-C8D5-4790-9BC8-D61EE693DD29}" destId="{25B52A71-808A-4204-94D6-5B402E4C568D}" srcOrd="3" destOrd="0" presId="urn:microsoft.com/office/officeart/2008/layout/HalfCircleOrganizationChart"/>
    <dgm:cxn modelId="{3AABFFCD-21CD-4957-AA4B-966C191C1C0A}" type="presParOf" srcId="{B8963D2D-8CFB-422B-B410-CDD74DDC9697}" destId="{BBA5614D-D919-4A19-A395-0B14C069F8F6}" srcOrd="1" destOrd="0" presId="urn:microsoft.com/office/officeart/2008/layout/HalfCircleOrganizationChart"/>
    <dgm:cxn modelId="{C4BE09FF-7227-420C-B35C-CCEE91DCC6C7}" type="presParOf" srcId="{B8963D2D-8CFB-422B-B410-CDD74DDC9697}" destId="{6DF692CE-1FC1-497B-89A7-86B7D3341C97}" srcOrd="2" destOrd="0" presId="urn:microsoft.com/office/officeart/2008/layout/HalfCircleOrganizationChart"/>
    <dgm:cxn modelId="{42CF17B3-9B35-4747-BDAF-341C6EA7D305}" type="presParOf" srcId="{17B0A715-C078-4BD2-AD4D-C0762CEA33B5}" destId="{AC6213F3-A11B-4C99-8071-F16819BB4B8F}" srcOrd="6" destOrd="0" presId="urn:microsoft.com/office/officeart/2008/layout/HalfCircleOrganizationChart"/>
    <dgm:cxn modelId="{68DFD577-6AAD-4731-A475-4CBC2AFD97AA}" type="presParOf" srcId="{17B0A715-C078-4BD2-AD4D-C0762CEA33B5}" destId="{3EC72296-5A5C-412E-BCBC-356739956565}" srcOrd="7" destOrd="0" presId="urn:microsoft.com/office/officeart/2008/layout/HalfCircleOrganizationChart"/>
    <dgm:cxn modelId="{A2CBB955-822B-4D22-8E19-2F3382678ED2}" type="presParOf" srcId="{3EC72296-5A5C-412E-BCBC-356739956565}" destId="{8DA44354-0059-4780-AF4C-7F6829A87C4E}" srcOrd="0" destOrd="0" presId="urn:microsoft.com/office/officeart/2008/layout/HalfCircleOrganizationChart"/>
    <dgm:cxn modelId="{4940FB70-2603-4283-9747-212EA6D90B9C}" type="presParOf" srcId="{8DA44354-0059-4780-AF4C-7F6829A87C4E}" destId="{6B575AE5-614A-4245-9317-35388DC20CC5}" srcOrd="0" destOrd="0" presId="urn:microsoft.com/office/officeart/2008/layout/HalfCircleOrganizationChart"/>
    <dgm:cxn modelId="{33E39962-6229-4814-9E6E-602952F388E5}" type="presParOf" srcId="{8DA44354-0059-4780-AF4C-7F6829A87C4E}" destId="{7692193A-177A-49AC-BF12-3A487D91E313}" srcOrd="1" destOrd="0" presId="urn:microsoft.com/office/officeart/2008/layout/HalfCircleOrganizationChart"/>
    <dgm:cxn modelId="{57983860-7299-4406-9469-60618C2FB397}" type="presParOf" srcId="{8DA44354-0059-4780-AF4C-7F6829A87C4E}" destId="{AFF0499A-77EB-46F7-A6CB-0DB9A24DCA92}" srcOrd="2" destOrd="0" presId="urn:microsoft.com/office/officeart/2008/layout/HalfCircleOrganizationChart"/>
    <dgm:cxn modelId="{516D822F-A0FB-41A2-89B1-794BC3A21661}" type="presParOf" srcId="{8DA44354-0059-4780-AF4C-7F6829A87C4E}" destId="{D5E5BF4B-DAC6-44B5-AA28-CC2285460707}" srcOrd="3" destOrd="0" presId="urn:microsoft.com/office/officeart/2008/layout/HalfCircleOrganizationChart"/>
    <dgm:cxn modelId="{7B0D176C-FFBA-4015-A7E6-52240FFE7741}" type="presParOf" srcId="{3EC72296-5A5C-412E-BCBC-356739956565}" destId="{F450B6AC-2EE2-4877-9C56-1C6BBE6FC8A0}" srcOrd="1" destOrd="0" presId="urn:microsoft.com/office/officeart/2008/layout/HalfCircleOrganizationChart"/>
    <dgm:cxn modelId="{E6F191C7-2C2F-4A94-8244-0D553C37366B}" type="presParOf" srcId="{3EC72296-5A5C-412E-BCBC-356739956565}" destId="{08A045F2-E7A7-446E-B7B3-2BDBDA2FC27E}" srcOrd="2" destOrd="0" presId="urn:microsoft.com/office/officeart/2008/layout/HalfCircleOrganizationChart"/>
    <dgm:cxn modelId="{2BA39AFD-3A06-4E9F-B44E-9229E62D47A2}" type="presParOf" srcId="{A251F6EA-25B7-4CE2-B4FD-719B3E9ADAAF}" destId="{B44E0249-E062-48C9-AE89-C35E5AC29058}" srcOrd="2" destOrd="0" presId="urn:microsoft.com/office/officeart/2008/layout/HalfCircleOrganizationChart"/>
    <dgm:cxn modelId="{6C733D6F-2311-4F29-A1E9-5C92780FB855}" type="presParOf" srcId="{751CB500-EC67-4B46-AFBD-F564D9D31D96}" destId="{66F19F5C-FA20-49DF-BAA0-9D003BA14E27}" srcOrd="2" destOrd="0" presId="urn:microsoft.com/office/officeart/2008/layout/HalfCircleOrganizationChart"/>
    <dgm:cxn modelId="{FD49BD55-0014-447E-8398-07BAE91B8F77}" type="presParOf" srcId="{66F19F5C-FA20-49DF-BAA0-9D003BA14E27}" destId="{C1B1DE6A-B12F-4C7A-9E1F-EEAA7578DB6B}" srcOrd="0" destOrd="0" presId="urn:microsoft.com/office/officeart/2008/layout/HalfCircleOrganizationChart"/>
    <dgm:cxn modelId="{D4D0F2FA-CC5B-40E4-A781-D83DB4CCF46A}" type="presParOf" srcId="{66F19F5C-FA20-49DF-BAA0-9D003BA14E27}" destId="{7DC19386-806C-4439-85BF-4F148D814FE6}" srcOrd="1" destOrd="0" presId="urn:microsoft.com/office/officeart/2008/layout/HalfCircleOrganizationChart"/>
    <dgm:cxn modelId="{B0991CE1-FE77-40EC-89A7-103E3552ABC8}" type="presParOf" srcId="{7DC19386-806C-4439-85BF-4F148D814FE6}" destId="{9B3F1C27-3273-4FAE-B0D5-7BA617BE5310}" srcOrd="0" destOrd="0" presId="urn:microsoft.com/office/officeart/2008/layout/HalfCircleOrganizationChart"/>
    <dgm:cxn modelId="{DE7C4A92-66C2-47AD-B452-1FAB6F6A2FC9}" type="presParOf" srcId="{9B3F1C27-3273-4FAE-B0D5-7BA617BE5310}" destId="{58D60EFD-D7B7-4E91-87AC-6E1F86C364E8}" srcOrd="0" destOrd="0" presId="urn:microsoft.com/office/officeart/2008/layout/HalfCircleOrganizationChart"/>
    <dgm:cxn modelId="{5CAE062A-4F7A-4E8B-92FE-000D7283A910}" type="presParOf" srcId="{9B3F1C27-3273-4FAE-B0D5-7BA617BE5310}" destId="{37E21671-8473-408A-8495-C33D5C906EC2}" srcOrd="1" destOrd="0" presId="urn:microsoft.com/office/officeart/2008/layout/HalfCircleOrganizationChart"/>
    <dgm:cxn modelId="{C0B16127-00D6-45C6-954A-2B40C9F8D734}" type="presParOf" srcId="{9B3F1C27-3273-4FAE-B0D5-7BA617BE5310}" destId="{4A74378A-ED50-48C8-B807-9A6BBDE0B444}" srcOrd="2" destOrd="0" presId="urn:microsoft.com/office/officeart/2008/layout/HalfCircleOrganizationChart"/>
    <dgm:cxn modelId="{1BBE79F8-7CCF-4667-B49B-13F31EC31630}" type="presParOf" srcId="{9B3F1C27-3273-4FAE-B0D5-7BA617BE5310}" destId="{BFFFB5D1-123B-4BE7-B700-964169232D3C}" srcOrd="3" destOrd="0" presId="urn:microsoft.com/office/officeart/2008/layout/HalfCircleOrganizationChart"/>
    <dgm:cxn modelId="{17238F47-F770-434C-B1AC-F8BEC4A5CC14}" type="presParOf" srcId="{7DC19386-806C-4439-85BF-4F148D814FE6}" destId="{7507965C-4918-479D-9D61-46494A0502DD}" srcOrd="1" destOrd="0" presId="urn:microsoft.com/office/officeart/2008/layout/HalfCircleOrganizationChart"/>
    <dgm:cxn modelId="{C3513EA2-6F71-402C-8B8D-50E89C0A9AEF}" type="presParOf" srcId="{7DC19386-806C-4439-85BF-4F148D814FE6}" destId="{358D86CF-90D6-4ADC-948D-ED415F16FF63}" srcOrd="2" destOrd="0" presId="urn:microsoft.com/office/officeart/2008/layout/HalfCircleOrganizationChar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A7A04D0-3CCD-4D02-84C2-89877691E8E1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</dgm:pt>
    <dgm:pt modelId="{DEEB7A4F-7085-4D66-A3B0-AA3EE9B8E40C}">
      <dgm:prSet phldrT="[Text]"/>
      <dgm:spPr/>
      <dgm:t>
        <a:bodyPr/>
        <a:lstStyle/>
        <a:p>
          <a:r>
            <a:rPr lang="ro-RO" dirty="0">
              <a:solidFill>
                <a:srgbClr val="002060"/>
              </a:solidFill>
            </a:rPr>
            <a:t>1 439 note de 10  la proba de matematică</a:t>
          </a:r>
          <a:endParaRPr lang="en-US" dirty="0">
            <a:solidFill>
              <a:srgbClr val="002060"/>
            </a:solidFill>
          </a:endParaRPr>
        </a:p>
      </dgm:t>
    </dgm:pt>
    <dgm:pt modelId="{186F3085-365F-4A25-9B31-891EEF24556C}" type="parTrans" cxnId="{52F98E16-9EB6-42D0-A931-BECF5C6AC10A}">
      <dgm:prSet/>
      <dgm:spPr/>
      <dgm:t>
        <a:bodyPr/>
        <a:lstStyle/>
        <a:p>
          <a:endParaRPr lang="en-US">
            <a:solidFill>
              <a:srgbClr val="002060"/>
            </a:solidFill>
          </a:endParaRPr>
        </a:p>
      </dgm:t>
    </dgm:pt>
    <dgm:pt modelId="{2F07241B-DDAB-45AE-A29C-75ECAF3AAD20}" type="sibTrans" cxnId="{52F98E16-9EB6-42D0-A931-BECF5C6AC10A}">
      <dgm:prSet/>
      <dgm:spPr/>
      <dgm:t>
        <a:bodyPr/>
        <a:lstStyle/>
        <a:p>
          <a:endParaRPr lang="en-US">
            <a:solidFill>
              <a:srgbClr val="002060"/>
            </a:solidFill>
          </a:endParaRPr>
        </a:p>
      </dgm:t>
    </dgm:pt>
    <dgm:pt modelId="{ABBE57BE-4313-472B-895F-9EABF5BC8D75}">
      <dgm:prSet phldrT="[Text]"/>
      <dgm:spPr/>
      <dgm:t>
        <a:bodyPr/>
        <a:lstStyle/>
        <a:p>
          <a:r>
            <a:rPr lang="ro-RO" dirty="0">
              <a:solidFill>
                <a:srgbClr val="002060"/>
              </a:solidFill>
            </a:rPr>
            <a:t>83 058 note mai mari sau egale cu 5 la proba de matematică</a:t>
          </a:r>
          <a:endParaRPr lang="en-US" dirty="0">
            <a:solidFill>
              <a:srgbClr val="002060"/>
            </a:solidFill>
          </a:endParaRPr>
        </a:p>
      </dgm:t>
    </dgm:pt>
    <dgm:pt modelId="{48B1C7E8-4CC1-4757-A883-5158C20A661B}" type="parTrans" cxnId="{56D01AE3-D031-4965-B564-9D492EA628BF}">
      <dgm:prSet/>
      <dgm:spPr/>
      <dgm:t>
        <a:bodyPr/>
        <a:lstStyle/>
        <a:p>
          <a:endParaRPr lang="en-US">
            <a:solidFill>
              <a:srgbClr val="002060"/>
            </a:solidFill>
          </a:endParaRPr>
        </a:p>
      </dgm:t>
    </dgm:pt>
    <dgm:pt modelId="{D7B2EE77-C1CF-458D-A498-EAEDB7CFABBB}" type="sibTrans" cxnId="{56D01AE3-D031-4965-B564-9D492EA628BF}">
      <dgm:prSet/>
      <dgm:spPr/>
      <dgm:t>
        <a:bodyPr/>
        <a:lstStyle/>
        <a:p>
          <a:endParaRPr lang="en-US">
            <a:solidFill>
              <a:srgbClr val="002060"/>
            </a:solidFill>
          </a:endParaRPr>
        </a:p>
      </dgm:t>
    </dgm:pt>
    <dgm:pt modelId="{96A55FF2-F700-428F-8AE2-727DF01E18AF}">
      <dgm:prSet phldrT="[Text]"/>
      <dgm:spPr/>
      <dgm:t>
        <a:bodyPr/>
        <a:lstStyle/>
        <a:p>
          <a:r>
            <a:rPr lang="ro-RO" dirty="0">
              <a:solidFill>
                <a:srgbClr val="002060"/>
              </a:solidFill>
            </a:rPr>
            <a:t>131 179 candidați înscriși</a:t>
          </a:r>
          <a:endParaRPr lang="en-US" dirty="0">
            <a:solidFill>
              <a:srgbClr val="002060"/>
            </a:solidFill>
          </a:endParaRPr>
        </a:p>
      </dgm:t>
    </dgm:pt>
    <dgm:pt modelId="{126C7460-3E14-4399-A75A-F0B712ABCDFF}" type="parTrans" cxnId="{A27EA995-00A8-4144-A486-B587EA17DA5E}">
      <dgm:prSet/>
      <dgm:spPr/>
      <dgm:t>
        <a:bodyPr/>
        <a:lstStyle/>
        <a:p>
          <a:endParaRPr lang="en-US">
            <a:solidFill>
              <a:srgbClr val="002060"/>
            </a:solidFill>
          </a:endParaRPr>
        </a:p>
      </dgm:t>
    </dgm:pt>
    <dgm:pt modelId="{8623574D-5B0C-45D8-AD80-73D35A079CFD}" type="sibTrans" cxnId="{A27EA995-00A8-4144-A486-B587EA17DA5E}">
      <dgm:prSet/>
      <dgm:spPr/>
      <dgm:t>
        <a:bodyPr/>
        <a:lstStyle/>
        <a:p>
          <a:endParaRPr lang="en-US">
            <a:solidFill>
              <a:srgbClr val="002060"/>
            </a:solidFill>
          </a:endParaRPr>
        </a:p>
      </dgm:t>
    </dgm:pt>
    <dgm:pt modelId="{0C021C13-EA85-4924-B072-8DCE1EF29AA7}">
      <dgm:prSet phldrT="[Text]"/>
      <dgm:spPr/>
      <dgm:t>
        <a:bodyPr/>
        <a:lstStyle/>
        <a:p>
          <a:r>
            <a:rPr lang="ro-RO" dirty="0">
              <a:solidFill>
                <a:srgbClr val="002060"/>
              </a:solidFill>
            </a:rPr>
            <a:t>123 248 candidați prezenți </a:t>
          </a:r>
          <a:endParaRPr lang="en-US" dirty="0">
            <a:solidFill>
              <a:srgbClr val="002060"/>
            </a:solidFill>
          </a:endParaRPr>
        </a:p>
      </dgm:t>
    </dgm:pt>
    <dgm:pt modelId="{0E1E4686-2F6D-43AA-B018-4940E38D55E5}" type="parTrans" cxnId="{AAB3568F-4514-4FAD-8D5C-C2987C30CE7C}">
      <dgm:prSet/>
      <dgm:spPr/>
      <dgm:t>
        <a:bodyPr/>
        <a:lstStyle/>
        <a:p>
          <a:endParaRPr lang="en-US">
            <a:solidFill>
              <a:srgbClr val="002060"/>
            </a:solidFill>
          </a:endParaRPr>
        </a:p>
      </dgm:t>
    </dgm:pt>
    <dgm:pt modelId="{90319921-18F9-4607-8BBC-616A46822458}" type="sibTrans" cxnId="{AAB3568F-4514-4FAD-8D5C-C2987C30CE7C}">
      <dgm:prSet/>
      <dgm:spPr/>
      <dgm:t>
        <a:bodyPr/>
        <a:lstStyle/>
        <a:p>
          <a:endParaRPr lang="en-US">
            <a:solidFill>
              <a:srgbClr val="002060"/>
            </a:solidFill>
          </a:endParaRPr>
        </a:p>
      </dgm:t>
    </dgm:pt>
    <dgm:pt modelId="{D3282C68-4CBF-4091-8DDB-A48253CFA85C}">
      <dgm:prSet phldrT="[Text]"/>
      <dgm:spPr/>
      <dgm:t>
        <a:bodyPr/>
        <a:lstStyle/>
        <a:p>
          <a:r>
            <a:rPr lang="ro-RO" dirty="0">
              <a:solidFill>
                <a:srgbClr val="002060"/>
              </a:solidFill>
            </a:rPr>
            <a:t>40 190 note sub 5 la proba de matematică</a:t>
          </a:r>
          <a:endParaRPr lang="en-US" dirty="0">
            <a:solidFill>
              <a:srgbClr val="002060"/>
            </a:solidFill>
          </a:endParaRPr>
        </a:p>
      </dgm:t>
    </dgm:pt>
    <dgm:pt modelId="{5C314CE9-4DC6-4AFC-BC1F-A12FD973CF64}" type="parTrans" cxnId="{5E1C1F33-645A-4A1B-9F2E-5E6C0BDDA0BB}">
      <dgm:prSet/>
      <dgm:spPr/>
      <dgm:t>
        <a:bodyPr/>
        <a:lstStyle/>
        <a:p>
          <a:endParaRPr lang="en-US">
            <a:solidFill>
              <a:srgbClr val="002060"/>
            </a:solidFill>
          </a:endParaRPr>
        </a:p>
      </dgm:t>
    </dgm:pt>
    <dgm:pt modelId="{E5BE1B4B-59B3-49F6-98E8-E7F3506C45BB}" type="sibTrans" cxnId="{5E1C1F33-645A-4A1B-9F2E-5E6C0BDDA0BB}">
      <dgm:prSet/>
      <dgm:spPr/>
      <dgm:t>
        <a:bodyPr/>
        <a:lstStyle/>
        <a:p>
          <a:endParaRPr lang="en-US">
            <a:solidFill>
              <a:srgbClr val="002060"/>
            </a:solidFill>
          </a:endParaRPr>
        </a:p>
      </dgm:t>
    </dgm:pt>
    <dgm:pt modelId="{90598774-28D7-4D7C-A0B0-D8069FC12D89}" type="pres">
      <dgm:prSet presAssocID="{FA7A04D0-3CCD-4D02-84C2-89877691E8E1}" presName="compositeShape" presStyleCnt="0">
        <dgm:presLayoutVars>
          <dgm:dir/>
          <dgm:resizeHandles/>
        </dgm:presLayoutVars>
      </dgm:prSet>
      <dgm:spPr/>
    </dgm:pt>
    <dgm:pt modelId="{7B435E5C-8546-476E-8BFD-1735A7885858}" type="pres">
      <dgm:prSet presAssocID="{FA7A04D0-3CCD-4D02-84C2-89877691E8E1}" presName="pyramid" presStyleLbl="node1" presStyleIdx="0" presStyleCnt="1"/>
      <dgm:spPr/>
    </dgm:pt>
    <dgm:pt modelId="{A91797FD-4EB6-4C81-AD5B-8708E2138F7A}" type="pres">
      <dgm:prSet presAssocID="{FA7A04D0-3CCD-4D02-84C2-89877691E8E1}" presName="theList" presStyleCnt="0"/>
      <dgm:spPr/>
    </dgm:pt>
    <dgm:pt modelId="{2A4276E7-D104-4DEE-9DFA-C3E37153E4D4}" type="pres">
      <dgm:prSet presAssocID="{DEEB7A4F-7085-4D66-A3B0-AA3EE9B8E40C}" presName="aNode" presStyleLbl="fgAcc1" presStyleIdx="0" presStyleCnt="5">
        <dgm:presLayoutVars>
          <dgm:bulletEnabled val="1"/>
        </dgm:presLayoutVars>
      </dgm:prSet>
      <dgm:spPr/>
    </dgm:pt>
    <dgm:pt modelId="{137809DC-2426-40E8-9CEB-AAC1C5C79BC4}" type="pres">
      <dgm:prSet presAssocID="{DEEB7A4F-7085-4D66-A3B0-AA3EE9B8E40C}" presName="aSpace" presStyleCnt="0"/>
      <dgm:spPr/>
    </dgm:pt>
    <dgm:pt modelId="{CD8A642B-02FB-40D3-9496-E78C5E1ED088}" type="pres">
      <dgm:prSet presAssocID="{D3282C68-4CBF-4091-8DDB-A48253CFA85C}" presName="aNode" presStyleLbl="fgAcc1" presStyleIdx="1" presStyleCnt="5">
        <dgm:presLayoutVars>
          <dgm:bulletEnabled val="1"/>
        </dgm:presLayoutVars>
      </dgm:prSet>
      <dgm:spPr/>
    </dgm:pt>
    <dgm:pt modelId="{C4A223B5-2813-4127-8EBB-588C116C7BED}" type="pres">
      <dgm:prSet presAssocID="{D3282C68-4CBF-4091-8DDB-A48253CFA85C}" presName="aSpace" presStyleCnt="0"/>
      <dgm:spPr/>
    </dgm:pt>
    <dgm:pt modelId="{AF7C5E73-1D26-4310-BD80-D97B377E11B4}" type="pres">
      <dgm:prSet presAssocID="{ABBE57BE-4313-472B-895F-9EABF5BC8D75}" presName="aNode" presStyleLbl="fgAcc1" presStyleIdx="2" presStyleCnt="5">
        <dgm:presLayoutVars>
          <dgm:bulletEnabled val="1"/>
        </dgm:presLayoutVars>
      </dgm:prSet>
      <dgm:spPr/>
    </dgm:pt>
    <dgm:pt modelId="{2A567871-A32E-4297-A7E8-B29B880F6BC5}" type="pres">
      <dgm:prSet presAssocID="{ABBE57BE-4313-472B-895F-9EABF5BC8D75}" presName="aSpace" presStyleCnt="0"/>
      <dgm:spPr/>
    </dgm:pt>
    <dgm:pt modelId="{C0FA7E91-7F62-45EF-ACA3-26505B6E57ED}" type="pres">
      <dgm:prSet presAssocID="{0C021C13-EA85-4924-B072-8DCE1EF29AA7}" presName="aNode" presStyleLbl="fgAcc1" presStyleIdx="3" presStyleCnt="5">
        <dgm:presLayoutVars>
          <dgm:bulletEnabled val="1"/>
        </dgm:presLayoutVars>
      </dgm:prSet>
      <dgm:spPr/>
    </dgm:pt>
    <dgm:pt modelId="{D2584DFD-56A6-4415-8FB6-8BE6FD8410CA}" type="pres">
      <dgm:prSet presAssocID="{0C021C13-EA85-4924-B072-8DCE1EF29AA7}" presName="aSpace" presStyleCnt="0"/>
      <dgm:spPr/>
    </dgm:pt>
    <dgm:pt modelId="{655A6BEB-BF0E-4E7B-A3C2-C99BD8A71B92}" type="pres">
      <dgm:prSet presAssocID="{96A55FF2-F700-428F-8AE2-727DF01E18AF}" presName="aNode" presStyleLbl="fgAcc1" presStyleIdx="4" presStyleCnt="5">
        <dgm:presLayoutVars>
          <dgm:bulletEnabled val="1"/>
        </dgm:presLayoutVars>
      </dgm:prSet>
      <dgm:spPr/>
    </dgm:pt>
    <dgm:pt modelId="{6C59CCE2-9637-43A6-856B-1A97D2A0AF1F}" type="pres">
      <dgm:prSet presAssocID="{96A55FF2-F700-428F-8AE2-727DF01E18AF}" presName="aSpace" presStyleCnt="0"/>
      <dgm:spPr/>
    </dgm:pt>
  </dgm:ptLst>
  <dgm:cxnLst>
    <dgm:cxn modelId="{B4BD7500-A237-48F4-A6A4-E5EE039771FA}" type="presOf" srcId="{ABBE57BE-4313-472B-895F-9EABF5BC8D75}" destId="{AF7C5E73-1D26-4310-BD80-D97B377E11B4}" srcOrd="0" destOrd="0" presId="urn:microsoft.com/office/officeart/2005/8/layout/pyramid2"/>
    <dgm:cxn modelId="{52F98E16-9EB6-42D0-A931-BECF5C6AC10A}" srcId="{FA7A04D0-3CCD-4D02-84C2-89877691E8E1}" destId="{DEEB7A4F-7085-4D66-A3B0-AA3EE9B8E40C}" srcOrd="0" destOrd="0" parTransId="{186F3085-365F-4A25-9B31-891EEF24556C}" sibTransId="{2F07241B-DDAB-45AE-A29C-75ECAF3AAD20}"/>
    <dgm:cxn modelId="{5E1C1F33-645A-4A1B-9F2E-5E6C0BDDA0BB}" srcId="{FA7A04D0-3CCD-4D02-84C2-89877691E8E1}" destId="{D3282C68-4CBF-4091-8DDB-A48253CFA85C}" srcOrd="1" destOrd="0" parTransId="{5C314CE9-4DC6-4AFC-BC1F-A12FD973CF64}" sibTransId="{E5BE1B4B-59B3-49F6-98E8-E7F3506C45BB}"/>
    <dgm:cxn modelId="{AAB3568F-4514-4FAD-8D5C-C2987C30CE7C}" srcId="{FA7A04D0-3CCD-4D02-84C2-89877691E8E1}" destId="{0C021C13-EA85-4924-B072-8DCE1EF29AA7}" srcOrd="3" destOrd="0" parTransId="{0E1E4686-2F6D-43AA-B018-4940E38D55E5}" sibTransId="{90319921-18F9-4607-8BBC-616A46822458}"/>
    <dgm:cxn modelId="{A27EA995-00A8-4144-A486-B587EA17DA5E}" srcId="{FA7A04D0-3CCD-4D02-84C2-89877691E8E1}" destId="{96A55FF2-F700-428F-8AE2-727DF01E18AF}" srcOrd="4" destOrd="0" parTransId="{126C7460-3E14-4399-A75A-F0B712ABCDFF}" sibTransId="{8623574D-5B0C-45D8-AD80-73D35A079CFD}"/>
    <dgm:cxn modelId="{CCD79DA6-A978-413F-BE8D-AD49D544A411}" type="presOf" srcId="{D3282C68-4CBF-4091-8DDB-A48253CFA85C}" destId="{CD8A642B-02FB-40D3-9496-E78C5E1ED088}" srcOrd="0" destOrd="0" presId="urn:microsoft.com/office/officeart/2005/8/layout/pyramid2"/>
    <dgm:cxn modelId="{17B92FB2-780C-4AEF-A08F-D79DE44AB2EA}" type="presOf" srcId="{96A55FF2-F700-428F-8AE2-727DF01E18AF}" destId="{655A6BEB-BF0E-4E7B-A3C2-C99BD8A71B92}" srcOrd="0" destOrd="0" presId="urn:microsoft.com/office/officeart/2005/8/layout/pyramid2"/>
    <dgm:cxn modelId="{CCDD62BB-0109-4447-82C3-F622C7F7871E}" type="presOf" srcId="{DEEB7A4F-7085-4D66-A3B0-AA3EE9B8E40C}" destId="{2A4276E7-D104-4DEE-9DFA-C3E37153E4D4}" srcOrd="0" destOrd="0" presId="urn:microsoft.com/office/officeart/2005/8/layout/pyramid2"/>
    <dgm:cxn modelId="{05806DD3-0DC5-4872-8B46-105F5438E056}" type="presOf" srcId="{0C021C13-EA85-4924-B072-8DCE1EF29AA7}" destId="{C0FA7E91-7F62-45EF-ACA3-26505B6E57ED}" srcOrd="0" destOrd="0" presId="urn:microsoft.com/office/officeart/2005/8/layout/pyramid2"/>
    <dgm:cxn modelId="{56D01AE3-D031-4965-B564-9D492EA628BF}" srcId="{FA7A04D0-3CCD-4D02-84C2-89877691E8E1}" destId="{ABBE57BE-4313-472B-895F-9EABF5BC8D75}" srcOrd="2" destOrd="0" parTransId="{48B1C7E8-4CC1-4757-A883-5158C20A661B}" sibTransId="{D7B2EE77-C1CF-458D-A498-EAEDB7CFABBB}"/>
    <dgm:cxn modelId="{05CD19F0-E9DB-4885-BF5E-35497EF47312}" type="presOf" srcId="{FA7A04D0-3CCD-4D02-84C2-89877691E8E1}" destId="{90598774-28D7-4D7C-A0B0-D8069FC12D89}" srcOrd="0" destOrd="0" presId="urn:microsoft.com/office/officeart/2005/8/layout/pyramid2"/>
    <dgm:cxn modelId="{CDC26728-55A6-4AB5-9301-96DF5F3FD253}" type="presParOf" srcId="{90598774-28D7-4D7C-A0B0-D8069FC12D89}" destId="{7B435E5C-8546-476E-8BFD-1735A7885858}" srcOrd="0" destOrd="0" presId="urn:microsoft.com/office/officeart/2005/8/layout/pyramid2"/>
    <dgm:cxn modelId="{18A048E7-6A7C-40FA-ABCB-0E78C4E1BB65}" type="presParOf" srcId="{90598774-28D7-4D7C-A0B0-D8069FC12D89}" destId="{A91797FD-4EB6-4C81-AD5B-8708E2138F7A}" srcOrd="1" destOrd="0" presId="urn:microsoft.com/office/officeart/2005/8/layout/pyramid2"/>
    <dgm:cxn modelId="{78B3A35A-A72D-4597-ABA4-0C680D4B8A0D}" type="presParOf" srcId="{A91797FD-4EB6-4C81-AD5B-8708E2138F7A}" destId="{2A4276E7-D104-4DEE-9DFA-C3E37153E4D4}" srcOrd="0" destOrd="0" presId="urn:microsoft.com/office/officeart/2005/8/layout/pyramid2"/>
    <dgm:cxn modelId="{7F971455-615B-4BBF-B135-DAC40EC84618}" type="presParOf" srcId="{A91797FD-4EB6-4C81-AD5B-8708E2138F7A}" destId="{137809DC-2426-40E8-9CEB-AAC1C5C79BC4}" srcOrd="1" destOrd="0" presId="urn:microsoft.com/office/officeart/2005/8/layout/pyramid2"/>
    <dgm:cxn modelId="{D8A4CCFB-A9F7-4BF9-8CD9-BB50A3AFC4E4}" type="presParOf" srcId="{A91797FD-4EB6-4C81-AD5B-8708E2138F7A}" destId="{CD8A642B-02FB-40D3-9496-E78C5E1ED088}" srcOrd="2" destOrd="0" presId="urn:microsoft.com/office/officeart/2005/8/layout/pyramid2"/>
    <dgm:cxn modelId="{57C51EF1-31BE-44C6-A1AD-EECA969B659A}" type="presParOf" srcId="{A91797FD-4EB6-4C81-AD5B-8708E2138F7A}" destId="{C4A223B5-2813-4127-8EBB-588C116C7BED}" srcOrd="3" destOrd="0" presId="urn:microsoft.com/office/officeart/2005/8/layout/pyramid2"/>
    <dgm:cxn modelId="{8D7AD87F-FDF6-46C1-B496-4ADCEB6FD4C9}" type="presParOf" srcId="{A91797FD-4EB6-4C81-AD5B-8708E2138F7A}" destId="{AF7C5E73-1D26-4310-BD80-D97B377E11B4}" srcOrd="4" destOrd="0" presId="urn:microsoft.com/office/officeart/2005/8/layout/pyramid2"/>
    <dgm:cxn modelId="{691A4FC4-283D-4C2A-84B4-3DE62AD022D7}" type="presParOf" srcId="{A91797FD-4EB6-4C81-AD5B-8708E2138F7A}" destId="{2A567871-A32E-4297-A7E8-B29B880F6BC5}" srcOrd="5" destOrd="0" presId="urn:microsoft.com/office/officeart/2005/8/layout/pyramid2"/>
    <dgm:cxn modelId="{F6649D48-F8BE-4E03-9E8F-7A390542D763}" type="presParOf" srcId="{A91797FD-4EB6-4C81-AD5B-8708E2138F7A}" destId="{C0FA7E91-7F62-45EF-ACA3-26505B6E57ED}" srcOrd="6" destOrd="0" presId="urn:microsoft.com/office/officeart/2005/8/layout/pyramid2"/>
    <dgm:cxn modelId="{F18EA82A-C4E9-4865-83F4-9C16DCE557FE}" type="presParOf" srcId="{A91797FD-4EB6-4C81-AD5B-8708E2138F7A}" destId="{D2584DFD-56A6-4415-8FB6-8BE6FD8410CA}" srcOrd="7" destOrd="0" presId="urn:microsoft.com/office/officeart/2005/8/layout/pyramid2"/>
    <dgm:cxn modelId="{D0AC5072-CA1B-4EF4-A690-33FAD117FD12}" type="presParOf" srcId="{A91797FD-4EB6-4C81-AD5B-8708E2138F7A}" destId="{655A6BEB-BF0E-4E7B-A3C2-C99BD8A71B92}" srcOrd="8" destOrd="0" presId="urn:microsoft.com/office/officeart/2005/8/layout/pyramid2"/>
    <dgm:cxn modelId="{65363ABF-7CA8-470A-984B-3521A00DD0D1}" type="presParOf" srcId="{A91797FD-4EB6-4C81-AD5B-8708E2138F7A}" destId="{6C59CCE2-9637-43A6-856B-1A97D2A0AF1F}" srcOrd="9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A7A04D0-3CCD-4D02-84C2-89877691E8E1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</dgm:pt>
    <dgm:pt modelId="{DEEB7A4F-7085-4D66-A3B0-AA3EE9B8E40C}">
      <dgm:prSet phldrT="[Text]" custT="1"/>
      <dgm:spPr/>
      <dgm:t>
        <a:bodyPr/>
        <a:lstStyle/>
        <a:p>
          <a:r>
            <a:rPr lang="ro-RO" sz="900" dirty="0">
              <a:solidFill>
                <a:srgbClr val="002060"/>
              </a:solidFill>
              <a:latin typeface="Bahnschrift Light" panose="020B0502040204020203" pitchFamily="34" charset="0"/>
            </a:rPr>
            <a:t>9 diferențe de peste 1 punct în urma contestațiilor</a:t>
          </a:r>
          <a:endParaRPr lang="en-US" sz="900" dirty="0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186F3085-365F-4A25-9B31-891EEF24556C}" type="parTrans" cxnId="{52F98E16-9EB6-42D0-A931-BECF5C6AC10A}">
      <dgm:prSet/>
      <dgm:spPr/>
      <dgm:t>
        <a:bodyPr/>
        <a:lstStyle/>
        <a:p>
          <a:endParaRPr lang="en-US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2F07241B-DDAB-45AE-A29C-75ECAF3AAD20}" type="sibTrans" cxnId="{52F98E16-9EB6-42D0-A931-BECF5C6AC10A}">
      <dgm:prSet/>
      <dgm:spPr/>
      <dgm:t>
        <a:bodyPr/>
        <a:lstStyle/>
        <a:p>
          <a:endParaRPr lang="en-US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ABBE57BE-4313-472B-895F-9EABF5BC8D75}">
      <dgm:prSet phldrT="[Text]" custT="1"/>
      <dgm:spPr/>
      <dgm:t>
        <a:bodyPr/>
        <a:lstStyle/>
        <a:p>
          <a:r>
            <a:rPr lang="ro-RO" sz="900" dirty="0">
              <a:solidFill>
                <a:srgbClr val="002060"/>
              </a:solidFill>
              <a:latin typeface="Bahnschrift Light" panose="020B0502040204020203" pitchFamily="34" charset="0"/>
            </a:rPr>
            <a:t>1 511,2 total diferențe de punctaj pozitiv/negativ </a:t>
          </a:r>
        </a:p>
        <a:p>
          <a:r>
            <a:rPr lang="ro-RO" sz="900" dirty="0">
              <a:solidFill>
                <a:srgbClr val="002060"/>
              </a:solidFill>
              <a:latin typeface="Bahnschrift Light" panose="020B0502040204020203" pitchFamily="34" charset="0"/>
            </a:rPr>
            <a:t>(o medie de 0,17/lucrare contestată)</a:t>
          </a:r>
          <a:endParaRPr lang="en-US" sz="900" dirty="0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48B1C7E8-4CC1-4757-A883-5158C20A661B}" type="parTrans" cxnId="{56D01AE3-D031-4965-B564-9D492EA628BF}">
      <dgm:prSet/>
      <dgm:spPr/>
      <dgm:t>
        <a:bodyPr/>
        <a:lstStyle/>
        <a:p>
          <a:endParaRPr lang="en-US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D7B2EE77-C1CF-458D-A498-EAEDB7CFABBB}" type="sibTrans" cxnId="{56D01AE3-D031-4965-B564-9D492EA628BF}">
      <dgm:prSet/>
      <dgm:spPr/>
      <dgm:t>
        <a:bodyPr/>
        <a:lstStyle/>
        <a:p>
          <a:endParaRPr lang="en-US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96A55FF2-F700-428F-8AE2-727DF01E18AF}">
      <dgm:prSet phldrT="[Text]" custT="1"/>
      <dgm:spPr/>
      <dgm:t>
        <a:bodyPr/>
        <a:lstStyle/>
        <a:p>
          <a:r>
            <a:rPr lang="ro-RO" sz="900" dirty="0">
              <a:solidFill>
                <a:srgbClr val="002060"/>
              </a:solidFill>
              <a:latin typeface="Bahnschrift Light" panose="020B0502040204020203" pitchFamily="34" charset="0"/>
            </a:rPr>
            <a:t>131 179 candidați înscriși</a:t>
          </a:r>
          <a:endParaRPr lang="en-US" sz="900" dirty="0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126C7460-3E14-4399-A75A-F0B712ABCDFF}" type="parTrans" cxnId="{A27EA995-00A8-4144-A486-B587EA17DA5E}">
      <dgm:prSet/>
      <dgm:spPr/>
      <dgm:t>
        <a:bodyPr/>
        <a:lstStyle/>
        <a:p>
          <a:endParaRPr lang="en-US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8623574D-5B0C-45D8-AD80-73D35A079CFD}" type="sibTrans" cxnId="{A27EA995-00A8-4144-A486-B587EA17DA5E}">
      <dgm:prSet/>
      <dgm:spPr/>
      <dgm:t>
        <a:bodyPr/>
        <a:lstStyle/>
        <a:p>
          <a:endParaRPr lang="en-US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0C021C13-EA85-4924-B072-8DCE1EF29AA7}">
      <dgm:prSet phldrT="[Text]" custT="1"/>
      <dgm:spPr/>
      <dgm:t>
        <a:bodyPr/>
        <a:lstStyle/>
        <a:p>
          <a:r>
            <a:rPr lang="ro-RO" sz="900" dirty="0">
              <a:solidFill>
                <a:srgbClr val="002060"/>
              </a:solidFill>
              <a:latin typeface="Bahnschrift Light" panose="020B0502040204020203" pitchFamily="34" charset="0"/>
            </a:rPr>
            <a:t>8 803 contestații matematică </a:t>
          </a:r>
          <a:endParaRPr lang="en-US" sz="900" dirty="0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0E1E4686-2F6D-43AA-B018-4940E38D55E5}" type="parTrans" cxnId="{AAB3568F-4514-4FAD-8D5C-C2987C30CE7C}">
      <dgm:prSet/>
      <dgm:spPr/>
      <dgm:t>
        <a:bodyPr/>
        <a:lstStyle/>
        <a:p>
          <a:endParaRPr lang="en-US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90319921-18F9-4607-8BBC-616A46822458}" type="sibTrans" cxnId="{AAB3568F-4514-4FAD-8D5C-C2987C30CE7C}">
      <dgm:prSet/>
      <dgm:spPr/>
      <dgm:t>
        <a:bodyPr/>
        <a:lstStyle/>
        <a:p>
          <a:endParaRPr lang="en-US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D3282C68-4CBF-4091-8DDB-A48253CFA85C}">
      <dgm:prSet phldrT="[Text]" custT="1"/>
      <dgm:spPr/>
      <dgm:t>
        <a:bodyPr/>
        <a:lstStyle/>
        <a:p>
          <a:r>
            <a:rPr lang="ro-RO" sz="900" dirty="0">
              <a:solidFill>
                <a:srgbClr val="002060"/>
              </a:solidFill>
              <a:latin typeface="Bahnschrift Light" panose="020B0502040204020203" pitchFamily="34" charset="0"/>
            </a:rPr>
            <a:t>1 292 note nemodificate în urma contestațiilor</a:t>
          </a:r>
          <a:endParaRPr lang="en-US" sz="900" dirty="0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5C314CE9-4DC6-4AFC-BC1F-A12FD973CF64}" type="parTrans" cxnId="{5E1C1F33-645A-4A1B-9F2E-5E6C0BDDA0BB}">
      <dgm:prSet/>
      <dgm:spPr/>
      <dgm:t>
        <a:bodyPr/>
        <a:lstStyle/>
        <a:p>
          <a:endParaRPr lang="en-US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E5BE1B4B-59B3-49F6-98E8-E7F3506C45BB}" type="sibTrans" cxnId="{5E1C1F33-645A-4A1B-9F2E-5E6C0BDDA0BB}">
      <dgm:prSet/>
      <dgm:spPr/>
      <dgm:t>
        <a:bodyPr/>
        <a:lstStyle/>
        <a:p>
          <a:endParaRPr lang="en-US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9121C863-4B09-467E-8B2B-5DED7D1F7CFF}">
      <dgm:prSet phldrT="[Text]" custT="1"/>
      <dgm:spPr/>
      <dgm:t>
        <a:bodyPr/>
        <a:lstStyle/>
        <a:p>
          <a:r>
            <a:rPr lang="ro-RO" sz="900" dirty="0">
              <a:solidFill>
                <a:srgbClr val="002060"/>
              </a:solidFill>
              <a:latin typeface="Bahnschrift Light" panose="020B0502040204020203" pitchFamily="34" charset="0"/>
            </a:rPr>
            <a:t>2 986 note contestații mai mici decât nota inițială (în intervalul 0,05 – 1)</a:t>
          </a:r>
          <a:endParaRPr lang="en-US" sz="900" dirty="0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D74D2D9E-5C4F-4D96-BF70-ABD251A04860}" type="parTrans" cxnId="{5E0A6F5C-FFDC-4F9D-862F-F6DF7C48BA69}">
      <dgm:prSet/>
      <dgm:spPr/>
      <dgm:t>
        <a:bodyPr/>
        <a:lstStyle/>
        <a:p>
          <a:endParaRPr lang="en-US">
            <a:latin typeface="Bahnschrift Light" panose="020B0502040204020203" pitchFamily="34" charset="0"/>
          </a:endParaRPr>
        </a:p>
      </dgm:t>
    </dgm:pt>
    <dgm:pt modelId="{1F8CDE2A-2401-453B-B56F-7DBE43F760A2}" type="sibTrans" cxnId="{5E0A6F5C-FFDC-4F9D-862F-F6DF7C48BA69}">
      <dgm:prSet/>
      <dgm:spPr/>
      <dgm:t>
        <a:bodyPr/>
        <a:lstStyle/>
        <a:p>
          <a:endParaRPr lang="en-US">
            <a:latin typeface="Bahnschrift Light" panose="020B0502040204020203" pitchFamily="34" charset="0"/>
          </a:endParaRPr>
        </a:p>
      </dgm:t>
    </dgm:pt>
    <dgm:pt modelId="{8FF531EE-8136-4AAA-8F1B-1E937B02E86A}">
      <dgm:prSet phldrT="[Text]" custT="1"/>
      <dgm:spPr/>
      <dgm:t>
        <a:bodyPr/>
        <a:lstStyle/>
        <a:p>
          <a:r>
            <a:rPr lang="ro-RO" sz="900" dirty="0">
              <a:solidFill>
                <a:srgbClr val="002060"/>
              </a:solidFill>
              <a:latin typeface="Bahnschrift Light" panose="020B0502040204020203" pitchFamily="34" charset="0"/>
            </a:rPr>
            <a:t>4 525 note contestații, mai mari decât nota inițială (interval 0,05 – 2,95)</a:t>
          </a:r>
          <a:endParaRPr lang="en-US" sz="900" dirty="0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C62A1878-A295-4D69-9EB7-3221D2807A80}" type="parTrans" cxnId="{40D7B9E6-D54A-49D4-A641-3152FA05D5AD}">
      <dgm:prSet/>
      <dgm:spPr/>
      <dgm:t>
        <a:bodyPr/>
        <a:lstStyle/>
        <a:p>
          <a:endParaRPr lang="en-US">
            <a:latin typeface="Bahnschrift Light" panose="020B0502040204020203" pitchFamily="34" charset="0"/>
          </a:endParaRPr>
        </a:p>
      </dgm:t>
    </dgm:pt>
    <dgm:pt modelId="{9479BA4C-004E-463C-B1FF-8E3E22EFE322}" type="sibTrans" cxnId="{40D7B9E6-D54A-49D4-A641-3152FA05D5AD}">
      <dgm:prSet/>
      <dgm:spPr/>
      <dgm:t>
        <a:bodyPr/>
        <a:lstStyle/>
        <a:p>
          <a:endParaRPr lang="en-US">
            <a:latin typeface="Bahnschrift Light" panose="020B0502040204020203" pitchFamily="34" charset="0"/>
          </a:endParaRPr>
        </a:p>
      </dgm:t>
    </dgm:pt>
    <dgm:pt modelId="{90598774-28D7-4D7C-A0B0-D8069FC12D89}" type="pres">
      <dgm:prSet presAssocID="{FA7A04D0-3CCD-4D02-84C2-89877691E8E1}" presName="compositeShape" presStyleCnt="0">
        <dgm:presLayoutVars>
          <dgm:dir/>
          <dgm:resizeHandles/>
        </dgm:presLayoutVars>
      </dgm:prSet>
      <dgm:spPr/>
    </dgm:pt>
    <dgm:pt modelId="{7B435E5C-8546-476E-8BFD-1735A7885858}" type="pres">
      <dgm:prSet presAssocID="{FA7A04D0-3CCD-4D02-84C2-89877691E8E1}" presName="pyramid" presStyleLbl="node1" presStyleIdx="0" presStyleCnt="1"/>
      <dgm:spPr/>
    </dgm:pt>
    <dgm:pt modelId="{A91797FD-4EB6-4C81-AD5B-8708E2138F7A}" type="pres">
      <dgm:prSet presAssocID="{FA7A04D0-3CCD-4D02-84C2-89877691E8E1}" presName="theList" presStyleCnt="0"/>
      <dgm:spPr/>
    </dgm:pt>
    <dgm:pt modelId="{2A4276E7-D104-4DEE-9DFA-C3E37153E4D4}" type="pres">
      <dgm:prSet presAssocID="{DEEB7A4F-7085-4D66-A3B0-AA3EE9B8E40C}" presName="aNode" presStyleLbl="fgAcc1" presStyleIdx="0" presStyleCnt="7" custScaleX="184752">
        <dgm:presLayoutVars>
          <dgm:bulletEnabled val="1"/>
        </dgm:presLayoutVars>
      </dgm:prSet>
      <dgm:spPr/>
    </dgm:pt>
    <dgm:pt modelId="{137809DC-2426-40E8-9CEB-AAC1C5C79BC4}" type="pres">
      <dgm:prSet presAssocID="{DEEB7A4F-7085-4D66-A3B0-AA3EE9B8E40C}" presName="aSpace" presStyleCnt="0"/>
      <dgm:spPr/>
    </dgm:pt>
    <dgm:pt modelId="{CD8A642B-02FB-40D3-9496-E78C5E1ED088}" type="pres">
      <dgm:prSet presAssocID="{D3282C68-4CBF-4091-8DDB-A48253CFA85C}" presName="aNode" presStyleLbl="fgAcc1" presStyleIdx="1" presStyleCnt="7" custScaleX="184752">
        <dgm:presLayoutVars>
          <dgm:bulletEnabled val="1"/>
        </dgm:presLayoutVars>
      </dgm:prSet>
      <dgm:spPr/>
    </dgm:pt>
    <dgm:pt modelId="{C4A223B5-2813-4127-8EBB-588C116C7BED}" type="pres">
      <dgm:prSet presAssocID="{D3282C68-4CBF-4091-8DDB-A48253CFA85C}" presName="aSpace" presStyleCnt="0"/>
      <dgm:spPr/>
    </dgm:pt>
    <dgm:pt modelId="{AF7C5E73-1D26-4310-BD80-D97B377E11B4}" type="pres">
      <dgm:prSet presAssocID="{ABBE57BE-4313-472B-895F-9EABF5BC8D75}" presName="aNode" presStyleLbl="fgAcc1" presStyleIdx="2" presStyleCnt="7" custScaleX="184752">
        <dgm:presLayoutVars>
          <dgm:bulletEnabled val="1"/>
        </dgm:presLayoutVars>
      </dgm:prSet>
      <dgm:spPr/>
    </dgm:pt>
    <dgm:pt modelId="{2A567871-A32E-4297-A7E8-B29B880F6BC5}" type="pres">
      <dgm:prSet presAssocID="{ABBE57BE-4313-472B-895F-9EABF5BC8D75}" presName="aSpace" presStyleCnt="0"/>
      <dgm:spPr/>
    </dgm:pt>
    <dgm:pt modelId="{DC9E2D51-DC68-472B-B732-71DD7FFF451D}" type="pres">
      <dgm:prSet presAssocID="{9121C863-4B09-467E-8B2B-5DED7D1F7CFF}" presName="aNode" presStyleLbl="fgAcc1" presStyleIdx="3" presStyleCnt="7" custScaleX="184752">
        <dgm:presLayoutVars>
          <dgm:bulletEnabled val="1"/>
        </dgm:presLayoutVars>
      </dgm:prSet>
      <dgm:spPr/>
    </dgm:pt>
    <dgm:pt modelId="{8D009C45-CAF4-47CC-8C2A-DE59B92F6404}" type="pres">
      <dgm:prSet presAssocID="{9121C863-4B09-467E-8B2B-5DED7D1F7CFF}" presName="aSpace" presStyleCnt="0"/>
      <dgm:spPr/>
    </dgm:pt>
    <dgm:pt modelId="{999C1858-2417-401C-B4AF-D60C94578DE7}" type="pres">
      <dgm:prSet presAssocID="{8FF531EE-8136-4AAA-8F1B-1E937B02E86A}" presName="aNode" presStyleLbl="fgAcc1" presStyleIdx="4" presStyleCnt="7" custScaleX="184752">
        <dgm:presLayoutVars>
          <dgm:bulletEnabled val="1"/>
        </dgm:presLayoutVars>
      </dgm:prSet>
      <dgm:spPr/>
    </dgm:pt>
    <dgm:pt modelId="{52D5DF20-28EA-4856-AC7F-197520CD63C8}" type="pres">
      <dgm:prSet presAssocID="{8FF531EE-8136-4AAA-8F1B-1E937B02E86A}" presName="aSpace" presStyleCnt="0"/>
      <dgm:spPr/>
    </dgm:pt>
    <dgm:pt modelId="{C0FA7E91-7F62-45EF-ACA3-26505B6E57ED}" type="pres">
      <dgm:prSet presAssocID="{0C021C13-EA85-4924-B072-8DCE1EF29AA7}" presName="aNode" presStyleLbl="fgAcc1" presStyleIdx="5" presStyleCnt="7" custScaleX="184752">
        <dgm:presLayoutVars>
          <dgm:bulletEnabled val="1"/>
        </dgm:presLayoutVars>
      </dgm:prSet>
      <dgm:spPr/>
    </dgm:pt>
    <dgm:pt modelId="{D2584DFD-56A6-4415-8FB6-8BE6FD8410CA}" type="pres">
      <dgm:prSet presAssocID="{0C021C13-EA85-4924-B072-8DCE1EF29AA7}" presName="aSpace" presStyleCnt="0"/>
      <dgm:spPr/>
    </dgm:pt>
    <dgm:pt modelId="{655A6BEB-BF0E-4E7B-A3C2-C99BD8A71B92}" type="pres">
      <dgm:prSet presAssocID="{96A55FF2-F700-428F-8AE2-727DF01E18AF}" presName="aNode" presStyleLbl="fgAcc1" presStyleIdx="6" presStyleCnt="7" custScaleX="184752">
        <dgm:presLayoutVars>
          <dgm:bulletEnabled val="1"/>
        </dgm:presLayoutVars>
      </dgm:prSet>
      <dgm:spPr/>
    </dgm:pt>
    <dgm:pt modelId="{6C59CCE2-9637-43A6-856B-1A97D2A0AF1F}" type="pres">
      <dgm:prSet presAssocID="{96A55FF2-F700-428F-8AE2-727DF01E18AF}" presName="aSpace" presStyleCnt="0"/>
      <dgm:spPr/>
    </dgm:pt>
  </dgm:ptLst>
  <dgm:cxnLst>
    <dgm:cxn modelId="{B4BD7500-A237-48F4-A6A4-E5EE039771FA}" type="presOf" srcId="{ABBE57BE-4313-472B-895F-9EABF5BC8D75}" destId="{AF7C5E73-1D26-4310-BD80-D97B377E11B4}" srcOrd="0" destOrd="0" presId="urn:microsoft.com/office/officeart/2005/8/layout/pyramid2"/>
    <dgm:cxn modelId="{52F98E16-9EB6-42D0-A931-BECF5C6AC10A}" srcId="{FA7A04D0-3CCD-4D02-84C2-89877691E8E1}" destId="{DEEB7A4F-7085-4D66-A3B0-AA3EE9B8E40C}" srcOrd="0" destOrd="0" parTransId="{186F3085-365F-4A25-9B31-891EEF24556C}" sibTransId="{2F07241B-DDAB-45AE-A29C-75ECAF3AAD20}"/>
    <dgm:cxn modelId="{5E1C1F33-645A-4A1B-9F2E-5E6C0BDDA0BB}" srcId="{FA7A04D0-3CCD-4D02-84C2-89877691E8E1}" destId="{D3282C68-4CBF-4091-8DDB-A48253CFA85C}" srcOrd="1" destOrd="0" parTransId="{5C314CE9-4DC6-4AFC-BC1F-A12FD973CF64}" sibTransId="{E5BE1B4B-59B3-49F6-98E8-E7F3506C45BB}"/>
    <dgm:cxn modelId="{5E0A6F5C-FFDC-4F9D-862F-F6DF7C48BA69}" srcId="{FA7A04D0-3CCD-4D02-84C2-89877691E8E1}" destId="{9121C863-4B09-467E-8B2B-5DED7D1F7CFF}" srcOrd="3" destOrd="0" parTransId="{D74D2D9E-5C4F-4D96-BF70-ABD251A04860}" sibTransId="{1F8CDE2A-2401-453B-B56F-7DBE43F760A2}"/>
    <dgm:cxn modelId="{3E605A49-6866-4EC9-A902-041D5EEBB0E9}" type="presOf" srcId="{9121C863-4B09-467E-8B2B-5DED7D1F7CFF}" destId="{DC9E2D51-DC68-472B-B732-71DD7FFF451D}" srcOrd="0" destOrd="0" presId="urn:microsoft.com/office/officeart/2005/8/layout/pyramid2"/>
    <dgm:cxn modelId="{215E0D7F-0757-4480-A44A-9261FBB98E3F}" type="presOf" srcId="{8FF531EE-8136-4AAA-8F1B-1E937B02E86A}" destId="{999C1858-2417-401C-B4AF-D60C94578DE7}" srcOrd="0" destOrd="0" presId="urn:microsoft.com/office/officeart/2005/8/layout/pyramid2"/>
    <dgm:cxn modelId="{AAB3568F-4514-4FAD-8D5C-C2987C30CE7C}" srcId="{FA7A04D0-3CCD-4D02-84C2-89877691E8E1}" destId="{0C021C13-EA85-4924-B072-8DCE1EF29AA7}" srcOrd="5" destOrd="0" parTransId="{0E1E4686-2F6D-43AA-B018-4940E38D55E5}" sibTransId="{90319921-18F9-4607-8BBC-616A46822458}"/>
    <dgm:cxn modelId="{A27EA995-00A8-4144-A486-B587EA17DA5E}" srcId="{FA7A04D0-3CCD-4D02-84C2-89877691E8E1}" destId="{96A55FF2-F700-428F-8AE2-727DF01E18AF}" srcOrd="6" destOrd="0" parTransId="{126C7460-3E14-4399-A75A-F0B712ABCDFF}" sibTransId="{8623574D-5B0C-45D8-AD80-73D35A079CFD}"/>
    <dgm:cxn modelId="{CCD79DA6-A978-413F-BE8D-AD49D544A411}" type="presOf" srcId="{D3282C68-4CBF-4091-8DDB-A48253CFA85C}" destId="{CD8A642B-02FB-40D3-9496-E78C5E1ED088}" srcOrd="0" destOrd="0" presId="urn:microsoft.com/office/officeart/2005/8/layout/pyramid2"/>
    <dgm:cxn modelId="{17B92FB2-780C-4AEF-A08F-D79DE44AB2EA}" type="presOf" srcId="{96A55FF2-F700-428F-8AE2-727DF01E18AF}" destId="{655A6BEB-BF0E-4E7B-A3C2-C99BD8A71B92}" srcOrd="0" destOrd="0" presId="urn:microsoft.com/office/officeart/2005/8/layout/pyramid2"/>
    <dgm:cxn modelId="{CCDD62BB-0109-4447-82C3-F622C7F7871E}" type="presOf" srcId="{DEEB7A4F-7085-4D66-A3B0-AA3EE9B8E40C}" destId="{2A4276E7-D104-4DEE-9DFA-C3E37153E4D4}" srcOrd="0" destOrd="0" presId="urn:microsoft.com/office/officeart/2005/8/layout/pyramid2"/>
    <dgm:cxn modelId="{05806DD3-0DC5-4872-8B46-105F5438E056}" type="presOf" srcId="{0C021C13-EA85-4924-B072-8DCE1EF29AA7}" destId="{C0FA7E91-7F62-45EF-ACA3-26505B6E57ED}" srcOrd="0" destOrd="0" presId="urn:microsoft.com/office/officeart/2005/8/layout/pyramid2"/>
    <dgm:cxn modelId="{56D01AE3-D031-4965-B564-9D492EA628BF}" srcId="{FA7A04D0-3CCD-4D02-84C2-89877691E8E1}" destId="{ABBE57BE-4313-472B-895F-9EABF5BC8D75}" srcOrd="2" destOrd="0" parTransId="{48B1C7E8-4CC1-4757-A883-5158C20A661B}" sibTransId="{D7B2EE77-C1CF-458D-A498-EAEDB7CFABBB}"/>
    <dgm:cxn modelId="{40D7B9E6-D54A-49D4-A641-3152FA05D5AD}" srcId="{FA7A04D0-3CCD-4D02-84C2-89877691E8E1}" destId="{8FF531EE-8136-4AAA-8F1B-1E937B02E86A}" srcOrd="4" destOrd="0" parTransId="{C62A1878-A295-4D69-9EB7-3221D2807A80}" sibTransId="{9479BA4C-004E-463C-B1FF-8E3E22EFE322}"/>
    <dgm:cxn modelId="{05CD19F0-E9DB-4885-BF5E-35497EF47312}" type="presOf" srcId="{FA7A04D0-3CCD-4D02-84C2-89877691E8E1}" destId="{90598774-28D7-4D7C-A0B0-D8069FC12D89}" srcOrd="0" destOrd="0" presId="urn:microsoft.com/office/officeart/2005/8/layout/pyramid2"/>
    <dgm:cxn modelId="{CDC26728-55A6-4AB5-9301-96DF5F3FD253}" type="presParOf" srcId="{90598774-28D7-4D7C-A0B0-D8069FC12D89}" destId="{7B435E5C-8546-476E-8BFD-1735A7885858}" srcOrd="0" destOrd="0" presId="urn:microsoft.com/office/officeart/2005/8/layout/pyramid2"/>
    <dgm:cxn modelId="{18A048E7-6A7C-40FA-ABCB-0E78C4E1BB65}" type="presParOf" srcId="{90598774-28D7-4D7C-A0B0-D8069FC12D89}" destId="{A91797FD-4EB6-4C81-AD5B-8708E2138F7A}" srcOrd="1" destOrd="0" presId="urn:microsoft.com/office/officeart/2005/8/layout/pyramid2"/>
    <dgm:cxn modelId="{78B3A35A-A72D-4597-ABA4-0C680D4B8A0D}" type="presParOf" srcId="{A91797FD-4EB6-4C81-AD5B-8708E2138F7A}" destId="{2A4276E7-D104-4DEE-9DFA-C3E37153E4D4}" srcOrd="0" destOrd="0" presId="urn:microsoft.com/office/officeart/2005/8/layout/pyramid2"/>
    <dgm:cxn modelId="{7F971455-615B-4BBF-B135-DAC40EC84618}" type="presParOf" srcId="{A91797FD-4EB6-4C81-AD5B-8708E2138F7A}" destId="{137809DC-2426-40E8-9CEB-AAC1C5C79BC4}" srcOrd="1" destOrd="0" presId="urn:microsoft.com/office/officeart/2005/8/layout/pyramid2"/>
    <dgm:cxn modelId="{D8A4CCFB-A9F7-4BF9-8CD9-BB50A3AFC4E4}" type="presParOf" srcId="{A91797FD-4EB6-4C81-AD5B-8708E2138F7A}" destId="{CD8A642B-02FB-40D3-9496-E78C5E1ED088}" srcOrd="2" destOrd="0" presId="urn:microsoft.com/office/officeart/2005/8/layout/pyramid2"/>
    <dgm:cxn modelId="{57C51EF1-31BE-44C6-A1AD-EECA969B659A}" type="presParOf" srcId="{A91797FD-4EB6-4C81-AD5B-8708E2138F7A}" destId="{C4A223B5-2813-4127-8EBB-588C116C7BED}" srcOrd="3" destOrd="0" presId="urn:microsoft.com/office/officeart/2005/8/layout/pyramid2"/>
    <dgm:cxn modelId="{8D7AD87F-FDF6-46C1-B496-4ADCEB6FD4C9}" type="presParOf" srcId="{A91797FD-4EB6-4C81-AD5B-8708E2138F7A}" destId="{AF7C5E73-1D26-4310-BD80-D97B377E11B4}" srcOrd="4" destOrd="0" presId="urn:microsoft.com/office/officeart/2005/8/layout/pyramid2"/>
    <dgm:cxn modelId="{691A4FC4-283D-4C2A-84B4-3DE62AD022D7}" type="presParOf" srcId="{A91797FD-4EB6-4C81-AD5B-8708E2138F7A}" destId="{2A567871-A32E-4297-A7E8-B29B880F6BC5}" srcOrd="5" destOrd="0" presId="urn:microsoft.com/office/officeart/2005/8/layout/pyramid2"/>
    <dgm:cxn modelId="{749B9517-EA6E-465B-8C3E-AF6A41B5EB37}" type="presParOf" srcId="{A91797FD-4EB6-4C81-AD5B-8708E2138F7A}" destId="{DC9E2D51-DC68-472B-B732-71DD7FFF451D}" srcOrd="6" destOrd="0" presId="urn:microsoft.com/office/officeart/2005/8/layout/pyramid2"/>
    <dgm:cxn modelId="{FF9806AD-F002-4718-8381-C53CA325BD73}" type="presParOf" srcId="{A91797FD-4EB6-4C81-AD5B-8708E2138F7A}" destId="{8D009C45-CAF4-47CC-8C2A-DE59B92F6404}" srcOrd="7" destOrd="0" presId="urn:microsoft.com/office/officeart/2005/8/layout/pyramid2"/>
    <dgm:cxn modelId="{C92C040E-0EF6-45F5-ABE9-CA3DBF39904D}" type="presParOf" srcId="{A91797FD-4EB6-4C81-AD5B-8708E2138F7A}" destId="{999C1858-2417-401C-B4AF-D60C94578DE7}" srcOrd="8" destOrd="0" presId="urn:microsoft.com/office/officeart/2005/8/layout/pyramid2"/>
    <dgm:cxn modelId="{75DFD916-97F0-4E93-8B10-344F1FD2742A}" type="presParOf" srcId="{A91797FD-4EB6-4C81-AD5B-8708E2138F7A}" destId="{52D5DF20-28EA-4856-AC7F-197520CD63C8}" srcOrd="9" destOrd="0" presId="urn:microsoft.com/office/officeart/2005/8/layout/pyramid2"/>
    <dgm:cxn modelId="{F6649D48-F8BE-4E03-9E8F-7A390542D763}" type="presParOf" srcId="{A91797FD-4EB6-4C81-AD5B-8708E2138F7A}" destId="{C0FA7E91-7F62-45EF-ACA3-26505B6E57ED}" srcOrd="10" destOrd="0" presId="urn:microsoft.com/office/officeart/2005/8/layout/pyramid2"/>
    <dgm:cxn modelId="{F18EA82A-C4E9-4865-83F4-9C16DCE557FE}" type="presParOf" srcId="{A91797FD-4EB6-4C81-AD5B-8708E2138F7A}" destId="{D2584DFD-56A6-4415-8FB6-8BE6FD8410CA}" srcOrd="11" destOrd="0" presId="urn:microsoft.com/office/officeart/2005/8/layout/pyramid2"/>
    <dgm:cxn modelId="{D0AC5072-CA1B-4EF4-A690-33FAD117FD12}" type="presParOf" srcId="{A91797FD-4EB6-4C81-AD5B-8708E2138F7A}" destId="{655A6BEB-BF0E-4E7B-A3C2-C99BD8A71B92}" srcOrd="12" destOrd="0" presId="urn:microsoft.com/office/officeart/2005/8/layout/pyramid2"/>
    <dgm:cxn modelId="{65363ABF-7CA8-470A-984B-3521A00DD0D1}" type="presParOf" srcId="{A91797FD-4EB6-4C81-AD5B-8708E2138F7A}" destId="{6C59CCE2-9637-43A6-856B-1A97D2A0AF1F}" srcOrd="13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A7A04D0-3CCD-4D02-84C2-89877691E8E1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</dgm:pt>
    <dgm:pt modelId="{DEEB7A4F-7085-4D66-A3B0-AA3EE9B8E40C}">
      <dgm:prSet phldrT="[Text]" custT="1"/>
      <dgm:spPr/>
      <dgm:t>
        <a:bodyPr/>
        <a:lstStyle/>
        <a:p>
          <a:r>
            <a:rPr lang="ro-RO" sz="900" dirty="0">
              <a:solidFill>
                <a:srgbClr val="002060"/>
              </a:solidFill>
              <a:latin typeface="Bahnschrift Light" panose="020B0502040204020203" pitchFamily="34" charset="0"/>
            </a:rPr>
            <a:t>Programă de examen redusă față de programa de examen anterior sesiunilor din contextul pandemic</a:t>
          </a:r>
          <a:endParaRPr lang="en-US" sz="900" dirty="0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186F3085-365F-4A25-9B31-891EEF24556C}" type="parTrans" cxnId="{52F98E16-9EB6-42D0-A931-BECF5C6AC10A}">
      <dgm:prSet/>
      <dgm:spPr/>
      <dgm:t>
        <a:bodyPr/>
        <a:lstStyle/>
        <a:p>
          <a:endParaRPr lang="en-US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2F07241B-DDAB-45AE-A29C-75ECAF3AAD20}" type="sibTrans" cxnId="{52F98E16-9EB6-42D0-A931-BECF5C6AC10A}">
      <dgm:prSet/>
      <dgm:spPr/>
      <dgm:t>
        <a:bodyPr/>
        <a:lstStyle/>
        <a:p>
          <a:endParaRPr lang="en-US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ABBE57BE-4313-472B-895F-9EABF5BC8D75}">
      <dgm:prSet phldrT="[Text]" custT="1"/>
      <dgm:spPr/>
      <dgm:t>
        <a:bodyPr/>
        <a:lstStyle/>
        <a:p>
          <a:r>
            <a:rPr lang="ro-RO" sz="900" dirty="0">
              <a:solidFill>
                <a:srgbClr val="002060"/>
              </a:solidFill>
              <a:latin typeface="Bahnschrift Light" panose="020B0502040204020203" pitchFamily="34" charset="0"/>
            </a:rPr>
            <a:t>Testele de antrenament – influență pozitivă (acomodare cu noul format)/ negativă (șablonizare) asupra formării de competențe</a:t>
          </a:r>
          <a:endParaRPr lang="en-US" sz="900" dirty="0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48B1C7E8-4CC1-4757-A883-5158C20A661B}" type="parTrans" cxnId="{56D01AE3-D031-4965-B564-9D492EA628BF}">
      <dgm:prSet/>
      <dgm:spPr/>
      <dgm:t>
        <a:bodyPr/>
        <a:lstStyle/>
        <a:p>
          <a:endParaRPr lang="en-US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D7B2EE77-C1CF-458D-A498-EAEDB7CFABBB}" type="sibTrans" cxnId="{56D01AE3-D031-4965-B564-9D492EA628BF}">
      <dgm:prSet/>
      <dgm:spPr/>
      <dgm:t>
        <a:bodyPr/>
        <a:lstStyle/>
        <a:p>
          <a:endParaRPr lang="en-US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96A55FF2-F700-428F-8AE2-727DF01E18AF}">
      <dgm:prSet phldrT="[Text]" custT="1"/>
      <dgm:spPr/>
      <dgm:t>
        <a:bodyPr/>
        <a:lstStyle/>
        <a:p>
          <a:r>
            <a:rPr lang="ro-RO" sz="900" dirty="0">
              <a:solidFill>
                <a:srgbClr val="002060"/>
              </a:solidFill>
              <a:latin typeface="Bahnschrift Light" panose="020B0502040204020203" pitchFamily="34" charset="0"/>
            </a:rPr>
            <a:t>Participare în creștere procentuală a absolvenților la EN VIII</a:t>
          </a:r>
          <a:endParaRPr lang="en-US" sz="900" dirty="0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126C7460-3E14-4399-A75A-F0B712ABCDFF}" type="parTrans" cxnId="{A27EA995-00A8-4144-A486-B587EA17DA5E}">
      <dgm:prSet/>
      <dgm:spPr/>
      <dgm:t>
        <a:bodyPr/>
        <a:lstStyle/>
        <a:p>
          <a:endParaRPr lang="en-US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8623574D-5B0C-45D8-AD80-73D35A079CFD}" type="sibTrans" cxnId="{A27EA995-00A8-4144-A486-B587EA17DA5E}">
      <dgm:prSet/>
      <dgm:spPr/>
      <dgm:t>
        <a:bodyPr/>
        <a:lstStyle/>
        <a:p>
          <a:endParaRPr lang="en-US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0C021C13-EA85-4924-B072-8DCE1EF29AA7}">
      <dgm:prSet phldrT="[Text]" custT="1"/>
      <dgm:spPr/>
      <dgm:t>
        <a:bodyPr/>
        <a:lstStyle/>
        <a:p>
          <a:r>
            <a:rPr lang="ro-RO" sz="900" dirty="0">
              <a:solidFill>
                <a:srgbClr val="002060"/>
              </a:solidFill>
              <a:latin typeface="Bahnschrift Light" panose="020B0502040204020203" pitchFamily="34" charset="0"/>
            </a:rPr>
            <a:t>Prima generație care a parcurs nou curriculum primar și gimnazial, precum și susținerea ENVIII pe un nou format de subiect</a:t>
          </a:r>
          <a:endParaRPr lang="en-US" sz="900" dirty="0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0E1E4686-2F6D-43AA-B018-4940E38D55E5}" type="parTrans" cxnId="{AAB3568F-4514-4FAD-8D5C-C2987C30CE7C}">
      <dgm:prSet/>
      <dgm:spPr/>
      <dgm:t>
        <a:bodyPr/>
        <a:lstStyle/>
        <a:p>
          <a:endParaRPr lang="en-US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90319921-18F9-4607-8BBC-616A46822458}" type="sibTrans" cxnId="{AAB3568F-4514-4FAD-8D5C-C2987C30CE7C}">
      <dgm:prSet/>
      <dgm:spPr/>
      <dgm:t>
        <a:bodyPr/>
        <a:lstStyle/>
        <a:p>
          <a:endParaRPr lang="en-US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9121C863-4B09-467E-8B2B-5DED7D1F7CFF}">
      <dgm:prSet phldrT="[Text]" custT="1"/>
      <dgm:spPr/>
      <dgm:t>
        <a:bodyPr/>
        <a:lstStyle/>
        <a:p>
          <a:r>
            <a:rPr lang="ro-RO" sz="900" dirty="0">
              <a:solidFill>
                <a:srgbClr val="002060"/>
              </a:solidFill>
              <a:latin typeface="Bahnschrift Light" panose="020B0502040204020203" pitchFamily="34" charset="0"/>
            </a:rPr>
            <a:t>Scădere a numărului de note de 10 față de anii anteriori, </a:t>
          </a:r>
        </a:p>
        <a:p>
          <a:r>
            <a:rPr lang="ro-RO" sz="900" dirty="0">
              <a:solidFill>
                <a:srgbClr val="002060"/>
              </a:solidFill>
              <a:latin typeface="Bahnschrift Light" panose="020B0502040204020203" pitchFamily="34" charset="0"/>
            </a:rPr>
            <a:t>precum și creșterea numărului de note în intervalul 9,00-9,99</a:t>
          </a:r>
          <a:endParaRPr lang="en-US" sz="900" dirty="0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D74D2D9E-5C4F-4D96-BF70-ABD251A04860}" type="parTrans" cxnId="{5E0A6F5C-FFDC-4F9D-862F-F6DF7C48BA69}">
      <dgm:prSet/>
      <dgm:spPr/>
      <dgm:t>
        <a:bodyPr/>
        <a:lstStyle/>
        <a:p>
          <a:endParaRPr lang="en-US">
            <a:latin typeface="Bahnschrift Light" panose="020B0502040204020203" pitchFamily="34" charset="0"/>
          </a:endParaRPr>
        </a:p>
      </dgm:t>
    </dgm:pt>
    <dgm:pt modelId="{1F8CDE2A-2401-453B-B56F-7DBE43F760A2}" type="sibTrans" cxnId="{5E0A6F5C-FFDC-4F9D-862F-F6DF7C48BA69}">
      <dgm:prSet/>
      <dgm:spPr/>
      <dgm:t>
        <a:bodyPr/>
        <a:lstStyle/>
        <a:p>
          <a:endParaRPr lang="en-US">
            <a:latin typeface="Bahnschrift Light" panose="020B0502040204020203" pitchFamily="34" charset="0"/>
          </a:endParaRPr>
        </a:p>
      </dgm:t>
    </dgm:pt>
    <dgm:pt modelId="{8FF531EE-8136-4AAA-8F1B-1E937B02E86A}">
      <dgm:prSet phldrT="[Text]" custT="1"/>
      <dgm:spPr>
        <a:ln>
          <a:solidFill>
            <a:srgbClr val="C00000"/>
          </a:solidFill>
        </a:ln>
      </dgm:spPr>
      <dgm:t>
        <a:bodyPr/>
        <a:lstStyle/>
        <a:p>
          <a:r>
            <a:rPr lang="ro-RO" sz="900" dirty="0">
              <a:solidFill>
                <a:srgbClr val="002060"/>
              </a:solidFill>
              <a:latin typeface="Bahnschrift Light" panose="020B0502040204020203" pitchFamily="34" charset="0"/>
            </a:rPr>
            <a:t>Creștere a numărului de note sub 5 – context pandemic +/- posibile neconformități în aplicarea curriculumului</a:t>
          </a:r>
          <a:endParaRPr lang="en-US" sz="900" dirty="0">
            <a:solidFill>
              <a:srgbClr val="002060"/>
            </a:solidFill>
            <a:latin typeface="Bahnschrift Light" panose="020B0502040204020203" pitchFamily="34" charset="0"/>
          </a:endParaRPr>
        </a:p>
      </dgm:t>
    </dgm:pt>
    <dgm:pt modelId="{C62A1878-A295-4D69-9EB7-3221D2807A80}" type="parTrans" cxnId="{40D7B9E6-D54A-49D4-A641-3152FA05D5AD}">
      <dgm:prSet/>
      <dgm:spPr/>
      <dgm:t>
        <a:bodyPr/>
        <a:lstStyle/>
        <a:p>
          <a:endParaRPr lang="en-US">
            <a:latin typeface="Bahnschrift Light" panose="020B0502040204020203" pitchFamily="34" charset="0"/>
          </a:endParaRPr>
        </a:p>
      </dgm:t>
    </dgm:pt>
    <dgm:pt modelId="{9479BA4C-004E-463C-B1FF-8E3E22EFE322}" type="sibTrans" cxnId="{40D7B9E6-D54A-49D4-A641-3152FA05D5AD}">
      <dgm:prSet/>
      <dgm:spPr/>
      <dgm:t>
        <a:bodyPr/>
        <a:lstStyle/>
        <a:p>
          <a:endParaRPr lang="en-US">
            <a:latin typeface="Bahnschrift Light" panose="020B0502040204020203" pitchFamily="34" charset="0"/>
          </a:endParaRPr>
        </a:p>
      </dgm:t>
    </dgm:pt>
    <dgm:pt modelId="{90598774-28D7-4D7C-A0B0-D8069FC12D89}" type="pres">
      <dgm:prSet presAssocID="{FA7A04D0-3CCD-4D02-84C2-89877691E8E1}" presName="compositeShape" presStyleCnt="0">
        <dgm:presLayoutVars>
          <dgm:dir/>
          <dgm:resizeHandles/>
        </dgm:presLayoutVars>
      </dgm:prSet>
      <dgm:spPr/>
    </dgm:pt>
    <dgm:pt modelId="{7B435E5C-8546-476E-8BFD-1735A7885858}" type="pres">
      <dgm:prSet presAssocID="{FA7A04D0-3CCD-4D02-84C2-89877691E8E1}" presName="pyramid" presStyleLbl="node1" presStyleIdx="0" presStyleCnt="1"/>
      <dgm:spPr/>
    </dgm:pt>
    <dgm:pt modelId="{A91797FD-4EB6-4C81-AD5B-8708E2138F7A}" type="pres">
      <dgm:prSet presAssocID="{FA7A04D0-3CCD-4D02-84C2-89877691E8E1}" presName="theList" presStyleCnt="0"/>
      <dgm:spPr/>
    </dgm:pt>
    <dgm:pt modelId="{2A4276E7-D104-4DEE-9DFA-C3E37153E4D4}" type="pres">
      <dgm:prSet presAssocID="{DEEB7A4F-7085-4D66-A3B0-AA3EE9B8E40C}" presName="aNode" presStyleLbl="fgAcc1" presStyleIdx="0" presStyleCnt="6" custScaleX="184752">
        <dgm:presLayoutVars>
          <dgm:bulletEnabled val="1"/>
        </dgm:presLayoutVars>
      </dgm:prSet>
      <dgm:spPr/>
    </dgm:pt>
    <dgm:pt modelId="{137809DC-2426-40E8-9CEB-AAC1C5C79BC4}" type="pres">
      <dgm:prSet presAssocID="{DEEB7A4F-7085-4D66-A3B0-AA3EE9B8E40C}" presName="aSpace" presStyleCnt="0"/>
      <dgm:spPr/>
    </dgm:pt>
    <dgm:pt modelId="{AF7C5E73-1D26-4310-BD80-D97B377E11B4}" type="pres">
      <dgm:prSet presAssocID="{ABBE57BE-4313-472B-895F-9EABF5BC8D75}" presName="aNode" presStyleLbl="fgAcc1" presStyleIdx="1" presStyleCnt="6" custScaleX="184752">
        <dgm:presLayoutVars>
          <dgm:bulletEnabled val="1"/>
        </dgm:presLayoutVars>
      </dgm:prSet>
      <dgm:spPr/>
    </dgm:pt>
    <dgm:pt modelId="{2A567871-A32E-4297-A7E8-B29B880F6BC5}" type="pres">
      <dgm:prSet presAssocID="{ABBE57BE-4313-472B-895F-9EABF5BC8D75}" presName="aSpace" presStyleCnt="0"/>
      <dgm:spPr/>
    </dgm:pt>
    <dgm:pt modelId="{DC9E2D51-DC68-472B-B732-71DD7FFF451D}" type="pres">
      <dgm:prSet presAssocID="{9121C863-4B09-467E-8B2B-5DED7D1F7CFF}" presName="aNode" presStyleLbl="fgAcc1" presStyleIdx="2" presStyleCnt="6" custScaleX="184752">
        <dgm:presLayoutVars>
          <dgm:bulletEnabled val="1"/>
        </dgm:presLayoutVars>
      </dgm:prSet>
      <dgm:spPr/>
    </dgm:pt>
    <dgm:pt modelId="{8D009C45-CAF4-47CC-8C2A-DE59B92F6404}" type="pres">
      <dgm:prSet presAssocID="{9121C863-4B09-467E-8B2B-5DED7D1F7CFF}" presName="aSpace" presStyleCnt="0"/>
      <dgm:spPr/>
    </dgm:pt>
    <dgm:pt modelId="{999C1858-2417-401C-B4AF-D60C94578DE7}" type="pres">
      <dgm:prSet presAssocID="{8FF531EE-8136-4AAA-8F1B-1E937B02E86A}" presName="aNode" presStyleLbl="fgAcc1" presStyleIdx="3" presStyleCnt="6" custScaleX="184752">
        <dgm:presLayoutVars>
          <dgm:bulletEnabled val="1"/>
        </dgm:presLayoutVars>
      </dgm:prSet>
      <dgm:spPr/>
    </dgm:pt>
    <dgm:pt modelId="{52D5DF20-28EA-4856-AC7F-197520CD63C8}" type="pres">
      <dgm:prSet presAssocID="{8FF531EE-8136-4AAA-8F1B-1E937B02E86A}" presName="aSpace" presStyleCnt="0"/>
      <dgm:spPr/>
    </dgm:pt>
    <dgm:pt modelId="{C0FA7E91-7F62-45EF-ACA3-26505B6E57ED}" type="pres">
      <dgm:prSet presAssocID="{0C021C13-EA85-4924-B072-8DCE1EF29AA7}" presName="aNode" presStyleLbl="fgAcc1" presStyleIdx="4" presStyleCnt="6" custScaleX="184752">
        <dgm:presLayoutVars>
          <dgm:bulletEnabled val="1"/>
        </dgm:presLayoutVars>
      </dgm:prSet>
      <dgm:spPr/>
    </dgm:pt>
    <dgm:pt modelId="{D2584DFD-56A6-4415-8FB6-8BE6FD8410CA}" type="pres">
      <dgm:prSet presAssocID="{0C021C13-EA85-4924-B072-8DCE1EF29AA7}" presName="aSpace" presStyleCnt="0"/>
      <dgm:spPr/>
    </dgm:pt>
    <dgm:pt modelId="{655A6BEB-BF0E-4E7B-A3C2-C99BD8A71B92}" type="pres">
      <dgm:prSet presAssocID="{96A55FF2-F700-428F-8AE2-727DF01E18AF}" presName="aNode" presStyleLbl="fgAcc1" presStyleIdx="5" presStyleCnt="6" custScaleX="184752">
        <dgm:presLayoutVars>
          <dgm:bulletEnabled val="1"/>
        </dgm:presLayoutVars>
      </dgm:prSet>
      <dgm:spPr/>
    </dgm:pt>
    <dgm:pt modelId="{6C59CCE2-9637-43A6-856B-1A97D2A0AF1F}" type="pres">
      <dgm:prSet presAssocID="{96A55FF2-F700-428F-8AE2-727DF01E18AF}" presName="aSpace" presStyleCnt="0"/>
      <dgm:spPr/>
    </dgm:pt>
  </dgm:ptLst>
  <dgm:cxnLst>
    <dgm:cxn modelId="{B4BD7500-A237-48F4-A6A4-E5EE039771FA}" type="presOf" srcId="{ABBE57BE-4313-472B-895F-9EABF5BC8D75}" destId="{AF7C5E73-1D26-4310-BD80-D97B377E11B4}" srcOrd="0" destOrd="0" presId="urn:microsoft.com/office/officeart/2005/8/layout/pyramid2"/>
    <dgm:cxn modelId="{52F98E16-9EB6-42D0-A931-BECF5C6AC10A}" srcId="{FA7A04D0-3CCD-4D02-84C2-89877691E8E1}" destId="{DEEB7A4F-7085-4D66-A3B0-AA3EE9B8E40C}" srcOrd="0" destOrd="0" parTransId="{186F3085-365F-4A25-9B31-891EEF24556C}" sibTransId="{2F07241B-DDAB-45AE-A29C-75ECAF3AAD20}"/>
    <dgm:cxn modelId="{5E0A6F5C-FFDC-4F9D-862F-F6DF7C48BA69}" srcId="{FA7A04D0-3CCD-4D02-84C2-89877691E8E1}" destId="{9121C863-4B09-467E-8B2B-5DED7D1F7CFF}" srcOrd="2" destOrd="0" parTransId="{D74D2D9E-5C4F-4D96-BF70-ABD251A04860}" sibTransId="{1F8CDE2A-2401-453B-B56F-7DBE43F760A2}"/>
    <dgm:cxn modelId="{3E605A49-6866-4EC9-A902-041D5EEBB0E9}" type="presOf" srcId="{9121C863-4B09-467E-8B2B-5DED7D1F7CFF}" destId="{DC9E2D51-DC68-472B-B732-71DD7FFF451D}" srcOrd="0" destOrd="0" presId="urn:microsoft.com/office/officeart/2005/8/layout/pyramid2"/>
    <dgm:cxn modelId="{215E0D7F-0757-4480-A44A-9261FBB98E3F}" type="presOf" srcId="{8FF531EE-8136-4AAA-8F1B-1E937B02E86A}" destId="{999C1858-2417-401C-B4AF-D60C94578DE7}" srcOrd="0" destOrd="0" presId="urn:microsoft.com/office/officeart/2005/8/layout/pyramid2"/>
    <dgm:cxn modelId="{AAB3568F-4514-4FAD-8D5C-C2987C30CE7C}" srcId="{FA7A04D0-3CCD-4D02-84C2-89877691E8E1}" destId="{0C021C13-EA85-4924-B072-8DCE1EF29AA7}" srcOrd="4" destOrd="0" parTransId="{0E1E4686-2F6D-43AA-B018-4940E38D55E5}" sibTransId="{90319921-18F9-4607-8BBC-616A46822458}"/>
    <dgm:cxn modelId="{A27EA995-00A8-4144-A486-B587EA17DA5E}" srcId="{FA7A04D0-3CCD-4D02-84C2-89877691E8E1}" destId="{96A55FF2-F700-428F-8AE2-727DF01E18AF}" srcOrd="5" destOrd="0" parTransId="{126C7460-3E14-4399-A75A-F0B712ABCDFF}" sibTransId="{8623574D-5B0C-45D8-AD80-73D35A079CFD}"/>
    <dgm:cxn modelId="{17B92FB2-780C-4AEF-A08F-D79DE44AB2EA}" type="presOf" srcId="{96A55FF2-F700-428F-8AE2-727DF01E18AF}" destId="{655A6BEB-BF0E-4E7B-A3C2-C99BD8A71B92}" srcOrd="0" destOrd="0" presId="urn:microsoft.com/office/officeart/2005/8/layout/pyramid2"/>
    <dgm:cxn modelId="{CCDD62BB-0109-4447-82C3-F622C7F7871E}" type="presOf" srcId="{DEEB7A4F-7085-4D66-A3B0-AA3EE9B8E40C}" destId="{2A4276E7-D104-4DEE-9DFA-C3E37153E4D4}" srcOrd="0" destOrd="0" presId="urn:microsoft.com/office/officeart/2005/8/layout/pyramid2"/>
    <dgm:cxn modelId="{05806DD3-0DC5-4872-8B46-105F5438E056}" type="presOf" srcId="{0C021C13-EA85-4924-B072-8DCE1EF29AA7}" destId="{C0FA7E91-7F62-45EF-ACA3-26505B6E57ED}" srcOrd="0" destOrd="0" presId="urn:microsoft.com/office/officeart/2005/8/layout/pyramid2"/>
    <dgm:cxn modelId="{56D01AE3-D031-4965-B564-9D492EA628BF}" srcId="{FA7A04D0-3CCD-4D02-84C2-89877691E8E1}" destId="{ABBE57BE-4313-472B-895F-9EABF5BC8D75}" srcOrd="1" destOrd="0" parTransId="{48B1C7E8-4CC1-4757-A883-5158C20A661B}" sibTransId="{D7B2EE77-C1CF-458D-A498-EAEDB7CFABBB}"/>
    <dgm:cxn modelId="{40D7B9E6-D54A-49D4-A641-3152FA05D5AD}" srcId="{FA7A04D0-3CCD-4D02-84C2-89877691E8E1}" destId="{8FF531EE-8136-4AAA-8F1B-1E937B02E86A}" srcOrd="3" destOrd="0" parTransId="{C62A1878-A295-4D69-9EB7-3221D2807A80}" sibTransId="{9479BA4C-004E-463C-B1FF-8E3E22EFE322}"/>
    <dgm:cxn modelId="{05CD19F0-E9DB-4885-BF5E-35497EF47312}" type="presOf" srcId="{FA7A04D0-3CCD-4D02-84C2-89877691E8E1}" destId="{90598774-28D7-4D7C-A0B0-D8069FC12D89}" srcOrd="0" destOrd="0" presId="urn:microsoft.com/office/officeart/2005/8/layout/pyramid2"/>
    <dgm:cxn modelId="{CDC26728-55A6-4AB5-9301-96DF5F3FD253}" type="presParOf" srcId="{90598774-28D7-4D7C-A0B0-D8069FC12D89}" destId="{7B435E5C-8546-476E-8BFD-1735A7885858}" srcOrd="0" destOrd="0" presId="urn:microsoft.com/office/officeart/2005/8/layout/pyramid2"/>
    <dgm:cxn modelId="{18A048E7-6A7C-40FA-ABCB-0E78C4E1BB65}" type="presParOf" srcId="{90598774-28D7-4D7C-A0B0-D8069FC12D89}" destId="{A91797FD-4EB6-4C81-AD5B-8708E2138F7A}" srcOrd="1" destOrd="0" presId="urn:microsoft.com/office/officeart/2005/8/layout/pyramid2"/>
    <dgm:cxn modelId="{78B3A35A-A72D-4597-ABA4-0C680D4B8A0D}" type="presParOf" srcId="{A91797FD-4EB6-4C81-AD5B-8708E2138F7A}" destId="{2A4276E7-D104-4DEE-9DFA-C3E37153E4D4}" srcOrd="0" destOrd="0" presId="urn:microsoft.com/office/officeart/2005/8/layout/pyramid2"/>
    <dgm:cxn modelId="{7F971455-615B-4BBF-B135-DAC40EC84618}" type="presParOf" srcId="{A91797FD-4EB6-4C81-AD5B-8708E2138F7A}" destId="{137809DC-2426-40E8-9CEB-AAC1C5C79BC4}" srcOrd="1" destOrd="0" presId="urn:microsoft.com/office/officeart/2005/8/layout/pyramid2"/>
    <dgm:cxn modelId="{8D7AD87F-FDF6-46C1-B496-4ADCEB6FD4C9}" type="presParOf" srcId="{A91797FD-4EB6-4C81-AD5B-8708E2138F7A}" destId="{AF7C5E73-1D26-4310-BD80-D97B377E11B4}" srcOrd="2" destOrd="0" presId="urn:microsoft.com/office/officeart/2005/8/layout/pyramid2"/>
    <dgm:cxn modelId="{691A4FC4-283D-4C2A-84B4-3DE62AD022D7}" type="presParOf" srcId="{A91797FD-4EB6-4C81-AD5B-8708E2138F7A}" destId="{2A567871-A32E-4297-A7E8-B29B880F6BC5}" srcOrd="3" destOrd="0" presId="urn:microsoft.com/office/officeart/2005/8/layout/pyramid2"/>
    <dgm:cxn modelId="{749B9517-EA6E-465B-8C3E-AF6A41B5EB37}" type="presParOf" srcId="{A91797FD-4EB6-4C81-AD5B-8708E2138F7A}" destId="{DC9E2D51-DC68-472B-B732-71DD7FFF451D}" srcOrd="4" destOrd="0" presId="urn:microsoft.com/office/officeart/2005/8/layout/pyramid2"/>
    <dgm:cxn modelId="{FF9806AD-F002-4718-8381-C53CA325BD73}" type="presParOf" srcId="{A91797FD-4EB6-4C81-AD5B-8708E2138F7A}" destId="{8D009C45-CAF4-47CC-8C2A-DE59B92F6404}" srcOrd="5" destOrd="0" presId="urn:microsoft.com/office/officeart/2005/8/layout/pyramid2"/>
    <dgm:cxn modelId="{C92C040E-0EF6-45F5-ABE9-CA3DBF39904D}" type="presParOf" srcId="{A91797FD-4EB6-4C81-AD5B-8708E2138F7A}" destId="{999C1858-2417-401C-B4AF-D60C94578DE7}" srcOrd="6" destOrd="0" presId="urn:microsoft.com/office/officeart/2005/8/layout/pyramid2"/>
    <dgm:cxn modelId="{75DFD916-97F0-4E93-8B10-344F1FD2742A}" type="presParOf" srcId="{A91797FD-4EB6-4C81-AD5B-8708E2138F7A}" destId="{52D5DF20-28EA-4856-AC7F-197520CD63C8}" srcOrd="7" destOrd="0" presId="urn:microsoft.com/office/officeart/2005/8/layout/pyramid2"/>
    <dgm:cxn modelId="{F6649D48-F8BE-4E03-9E8F-7A390542D763}" type="presParOf" srcId="{A91797FD-4EB6-4C81-AD5B-8708E2138F7A}" destId="{C0FA7E91-7F62-45EF-ACA3-26505B6E57ED}" srcOrd="8" destOrd="0" presId="urn:microsoft.com/office/officeart/2005/8/layout/pyramid2"/>
    <dgm:cxn modelId="{F18EA82A-C4E9-4865-83F4-9C16DCE557FE}" type="presParOf" srcId="{A91797FD-4EB6-4C81-AD5B-8708E2138F7A}" destId="{D2584DFD-56A6-4415-8FB6-8BE6FD8410CA}" srcOrd="9" destOrd="0" presId="urn:microsoft.com/office/officeart/2005/8/layout/pyramid2"/>
    <dgm:cxn modelId="{D0AC5072-CA1B-4EF4-A690-33FAD117FD12}" type="presParOf" srcId="{A91797FD-4EB6-4C81-AD5B-8708E2138F7A}" destId="{655A6BEB-BF0E-4E7B-A3C2-C99BD8A71B92}" srcOrd="10" destOrd="0" presId="urn:microsoft.com/office/officeart/2005/8/layout/pyramid2"/>
    <dgm:cxn modelId="{65363ABF-7CA8-470A-984B-3521A00DD0D1}" type="presParOf" srcId="{A91797FD-4EB6-4C81-AD5B-8708E2138F7A}" destId="{6C59CCE2-9637-43A6-856B-1A97D2A0AF1F}" srcOrd="11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B1DE6A-B12F-4C7A-9E1F-EEAA7578DB6B}">
      <dsp:nvSpPr>
        <dsp:cNvPr id="0" name=""/>
        <dsp:cNvSpPr/>
      </dsp:nvSpPr>
      <dsp:spPr>
        <a:xfrm>
          <a:off x="5677653" y="840517"/>
          <a:ext cx="396831" cy="286866"/>
        </a:xfrm>
        <a:custGeom>
          <a:avLst/>
          <a:gdLst/>
          <a:ahLst/>
          <a:cxnLst/>
          <a:rect l="0" t="0" r="0" b="0"/>
          <a:pathLst>
            <a:path>
              <a:moveTo>
                <a:pt x="396831" y="0"/>
              </a:moveTo>
              <a:lnTo>
                <a:pt x="396831" y="286866"/>
              </a:lnTo>
              <a:lnTo>
                <a:pt x="0" y="286866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6213F3-A11B-4C99-8071-F16819BB4B8F}">
      <dsp:nvSpPr>
        <dsp:cNvPr id="0" name=""/>
        <dsp:cNvSpPr/>
      </dsp:nvSpPr>
      <dsp:spPr>
        <a:xfrm>
          <a:off x="8231183" y="2199360"/>
          <a:ext cx="719183" cy="17455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45572"/>
              </a:lnTo>
              <a:lnTo>
                <a:pt x="719183" y="1745572"/>
              </a:lnTo>
            </a:path>
          </a:pathLst>
        </a:custGeom>
        <a:noFill/>
        <a:ln w="1587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2030DF-07B9-4CB1-8B4E-2FD861D532E6}">
      <dsp:nvSpPr>
        <dsp:cNvPr id="0" name=""/>
        <dsp:cNvSpPr/>
      </dsp:nvSpPr>
      <dsp:spPr>
        <a:xfrm>
          <a:off x="7384717" y="2199360"/>
          <a:ext cx="846465" cy="1192212"/>
        </a:xfrm>
        <a:custGeom>
          <a:avLst/>
          <a:gdLst/>
          <a:ahLst/>
          <a:cxnLst/>
          <a:rect l="0" t="0" r="0" b="0"/>
          <a:pathLst>
            <a:path>
              <a:moveTo>
                <a:pt x="846465" y="0"/>
              </a:moveTo>
              <a:lnTo>
                <a:pt x="846465" y="1192212"/>
              </a:lnTo>
              <a:lnTo>
                <a:pt x="0" y="1192212"/>
              </a:lnTo>
            </a:path>
          </a:pathLst>
        </a:custGeom>
        <a:noFill/>
        <a:ln w="1587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B31271-8E63-4B1B-9254-7A11A2B8BF86}">
      <dsp:nvSpPr>
        <dsp:cNvPr id="0" name=""/>
        <dsp:cNvSpPr/>
      </dsp:nvSpPr>
      <dsp:spPr>
        <a:xfrm>
          <a:off x="7576688" y="2199360"/>
          <a:ext cx="654494" cy="277818"/>
        </a:xfrm>
        <a:custGeom>
          <a:avLst/>
          <a:gdLst/>
          <a:ahLst/>
          <a:cxnLst/>
          <a:rect l="0" t="0" r="0" b="0"/>
          <a:pathLst>
            <a:path>
              <a:moveTo>
                <a:pt x="654494" y="0"/>
              </a:moveTo>
              <a:lnTo>
                <a:pt x="654494" y="277818"/>
              </a:lnTo>
              <a:lnTo>
                <a:pt x="0" y="277818"/>
              </a:lnTo>
            </a:path>
          </a:pathLst>
        </a:custGeom>
        <a:noFill/>
        <a:ln w="1587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B0D9B8-7490-49AB-8F4D-BD977C158F4D}">
      <dsp:nvSpPr>
        <dsp:cNvPr id="0" name=""/>
        <dsp:cNvSpPr/>
      </dsp:nvSpPr>
      <dsp:spPr>
        <a:xfrm>
          <a:off x="8231183" y="2199360"/>
          <a:ext cx="756169" cy="3904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0471"/>
              </a:lnTo>
              <a:lnTo>
                <a:pt x="756169" y="390471"/>
              </a:lnTo>
            </a:path>
          </a:pathLst>
        </a:custGeom>
        <a:noFill/>
        <a:ln w="1587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A9A738C-E8CE-48A9-8090-3B853098A1C0}">
      <dsp:nvSpPr>
        <dsp:cNvPr id="0" name=""/>
        <dsp:cNvSpPr/>
      </dsp:nvSpPr>
      <dsp:spPr>
        <a:xfrm>
          <a:off x="6074485" y="840517"/>
          <a:ext cx="2156698" cy="8797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79319"/>
              </a:lnTo>
              <a:lnTo>
                <a:pt x="2156698" y="779319"/>
              </a:lnTo>
              <a:lnTo>
                <a:pt x="2156698" y="879723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3114CB-A862-4EB8-B282-51ED0677B520}">
      <dsp:nvSpPr>
        <dsp:cNvPr id="0" name=""/>
        <dsp:cNvSpPr/>
      </dsp:nvSpPr>
      <dsp:spPr>
        <a:xfrm>
          <a:off x="6074485" y="840517"/>
          <a:ext cx="578513" cy="8797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79319"/>
              </a:lnTo>
              <a:lnTo>
                <a:pt x="578513" y="779319"/>
              </a:lnTo>
              <a:lnTo>
                <a:pt x="578513" y="879723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F21C47-4D00-42A2-9525-4BF40EABDD3B}">
      <dsp:nvSpPr>
        <dsp:cNvPr id="0" name=""/>
        <dsp:cNvSpPr/>
      </dsp:nvSpPr>
      <dsp:spPr>
        <a:xfrm>
          <a:off x="5074813" y="840517"/>
          <a:ext cx="999671" cy="879723"/>
        </a:xfrm>
        <a:custGeom>
          <a:avLst/>
          <a:gdLst/>
          <a:ahLst/>
          <a:cxnLst/>
          <a:rect l="0" t="0" r="0" b="0"/>
          <a:pathLst>
            <a:path>
              <a:moveTo>
                <a:pt x="999671" y="0"/>
              </a:moveTo>
              <a:lnTo>
                <a:pt x="999671" y="779319"/>
              </a:lnTo>
              <a:lnTo>
                <a:pt x="0" y="779319"/>
              </a:lnTo>
              <a:lnTo>
                <a:pt x="0" y="879723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A45923-9952-4080-9DF0-2352E98FBD83}">
      <dsp:nvSpPr>
        <dsp:cNvPr id="0" name=""/>
        <dsp:cNvSpPr/>
      </dsp:nvSpPr>
      <dsp:spPr>
        <a:xfrm>
          <a:off x="3055505" y="2198351"/>
          <a:ext cx="862281" cy="281835"/>
        </a:xfrm>
        <a:custGeom>
          <a:avLst/>
          <a:gdLst/>
          <a:ahLst/>
          <a:cxnLst/>
          <a:rect l="0" t="0" r="0" b="0"/>
          <a:pathLst>
            <a:path>
              <a:moveTo>
                <a:pt x="862281" y="0"/>
              </a:moveTo>
              <a:lnTo>
                <a:pt x="862281" y="181432"/>
              </a:lnTo>
              <a:lnTo>
                <a:pt x="0" y="181432"/>
              </a:lnTo>
              <a:lnTo>
                <a:pt x="0" y="281835"/>
              </a:lnTo>
            </a:path>
          </a:pathLst>
        </a:custGeom>
        <a:noFill/>
        <a:ln w="1587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B4BEDF-3382-48FC-9811-0BF2E12309E3}">
      <dsp:nvSpPr>
        <dsp:cNvPr id="0" name=""/>
        <dsp:cNvSpPr/>
      </dsp:nvSpPr>
      <dsp:spPr>
        <a:xfrm>
          <a:off x="4305639" y="2958474"/>
          <a:ext cx="862138" cy="1812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296"/>
              </a:lnTo>
              <a:lnTo>
                <a:pt x="862138" y="181296"/>
              </a:lnTo>
            </a:path>
          </a:pathLst>
        </a:custGeom>
        <a:noFill/>
        <a:ln w="1587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457681-265E-42D3-85E2-9C9EC5DF3A36}">
      <dsp:nvSpPr>
        <dsp:cNvPr id="0" name=""/>
        <dsp:cNvSpPr/>
      </dsp:nvSpPr>
      <dsp:spPr>
        <a:xfrm>
          <a:off x="3917786" y="2198351"/>
          <a:ext cx="387852" cy="2820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610"/>
              </a:lnTo>
              <a:lnTo>
                <a:pt x="387852" y="181610"/>
              </a:lnTo>
              <a:lnTo>
                <a:pt x="387852" y="282013"/>
              </a:lnTo>
            </a:path>
          </a:pathLst>
        </a:custGeom>
        <a:noFill/>
        <a:ln w="1587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262E429-6136-422D-A8B7-27838D86A14F}">
      <dsp:nvSpPr>
        <dsp:cNvPr id="0" name=""/>
        <dsp:cNvSpPr/>
      </dsp:nvSpPr>
      <dsp:spPr>
        <a:xfrm>
          <a:off x="3917786" y="840517"/>
          <a:ext cx="2156698" cy="879723"/>
        </a:xfrm>
        <a:custGeom>
          <a:avLst/>
          <a:gdLst/>
          <a:ahLst/>
          <a:cxnLst/>
          <a:rect l="0" t="0" r="0" b="0"/>
          <a:pathLst>
            <a:path>
              <a:moveTo>
                <a:pt x="2156698" y="0"/>
              </a:moveTo>
              <a:lnTo>
                <a:pt x="2156698" y="779319"/>
              </a:lnTo>
              <a:lnTo>
                <a:pt x="0" y="779319"/>
              </a:lnTo>
              <a:lnTo>
                <a:pt x="0" y="879723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7ACAA34-800E-4812-87FA-84F63A957F45}">
      <dsp:nvSpPr>
        <dsp:cNvPr id="0" name=""/>
        <dsp:cNvSpPr/>
      </dsp:nvSpPr>
      <dsp:spPr>
        <a:xfrm>
          <a:off x="5527230" y="3337"/>
          <a:ext cx="1094509" cy="837180"/>
        </a:xfrm>
        <a:prstGeom prst="arc">
          <a:avLst>
            <a:gd name="adj1" fmla="val 13200000"/>
            <a:gd name="adj2" fmla="val 19200000"/>
          </a:avLst>
        </a:pr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A6C32B-E268-4094-B6A0-7D6827F3C98B}">
      <dsp:nvSpPr>
        <dsp:cNvPr id="0" name=""/>
        <dsp:cNvSpPr/>
      </dsp:nvSpPr>
      <dsp:spPr>
        <a:xfrm>
          <a:off x="5527230" y="3337"/>
          <a:ext cx="1094509" cy="837180"/>
        </a:xfrm>
        <a:prstGeom prst="arc">
          <a:avLst>
            <a:gd name="adj1" fmla="val 2400000"/>
            <a:gd name="adj2" fmla="val 8400000"/>
          </a:avLst>
        </a:pr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C2B140-9CE3-4578-85A1-53D6A1B2D6C1}">
      <dsp:nvSpPr>
        <dsp:cNvPr id="0" name=""/>
        <dsp:cNvSpPr/>
      </dsp:nvSpPr>
      <dsp:spPr>
        <a:xfrm>
          <a:off x="4979975" y="154029"/>
          <a:ext cx="2189018" cy="535795"/>
        </a:xfrm>
        <a:prstGeom prst="rect">
          <a:avLst/>
        </a:prstGeom>
        <a:noFill/>
        <a:ln w="15875" cap="rnd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800" b="1" kern="1200" dirty="0">
              <a:solidFill>
                <a:srgbClr val="C00000"/>
              </a:solidFill>
              <a:latin typeface="Bahnschrift Light" panose="020B0502040204020203" pitchFamily="34" charset="0"/>
              <a:hlinkClick xmlns:r="http://schemas.openxmlformats.org/officeDocument/2006/relationships" r:id="rId1"/>
            </a:rPr>
            <a:t>Cadru legislativ, procedural</a:t>
          </a:r>
          <a:r>
            <a:rPr lang="ro-RO" sz="800" b="1" kern="1200" dirty="0">
              <a:solidFill>
                <a:srgbClr val="C00000"/>
              </a:solidFill>
              <a:latin typeface="Bahnschrift Light" panose="020B0502040204020203" pitchFamily="34" charset="0"/>
            </a:rPr>
            <a:t>.</a:t>
          </a:r>
          <a:r>
            <a:rPr lang="ro-RO" sz="800" kern="1200" dirty="0">
              <a:solidFill>
                <a:srgbClr val="002060"/>
              </a:solidFill>
              <a:latin typeface="Bahnschrift Light" panose="020B0502040204020203" pitchFamily="34" charset="0"/>
            </a:rPr>
            <a:t> </a:t>
          </a:r>
        </a:p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800" kern="1200" dirty="0">
              <a:solidFill>
                <a:srgbClr val="002060"/>
              </a:solidFill>
              <a:latin typeface="Bahnschrift Light" panose="020B0502040204020203" pitchFamily="34" charset="0"/>
            </a:rPr>
            <a:t>Instrumente de evaluare. </a:t>
          </a:r>
        </a:p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800" kern="1200" dirty="0">
              <a:solidFill>
                <a:srgbClr val="002060"/>
              </a:solidFill>
              <a:latin typeface="Bahnschrift Light" panose="020B0502040204020203" pitchFamily="34" charset="0"/>
            </a:rPr>
            <a:t>Aspecte </a:t>
          </a:r>
          <a:endParaRPr lang="en-US" sz="800" kern="1200" dirty="0">
            <a:solidFill>
              <a:srgbClr val="002060"/>
            </a:solidFill>
            <a:latin typeface="Bahnschrift Light" panose="020B0502040204020203" pitchFamily="34" charset="0"/>
          </a:endParaRPr>
        </a:p>
      </dsp:txBody>
      <dsp:txXfrm>
        <a:off x="4979975" y="154029"/>
        <a:ext cx="2189018" cy="535795"/>
      </dsp:txXfrm>
    </dsp:sp>
    <dsp:sp modelId="{C38EEE39-0DAF-4996-8805-A0D82548E64D}">
      <dsp:nvSpPr>
        <dsp:cNvPr id="0" name=""/>
        <dsp:cNvSpPr/>
      </dsp:nvSpPr>
      <dsp:spPr>
        <a:xfrm>
          <a:off x="3678731" y="1720240"/>
          <a:ext cx="478110" cy="478110"/>
        </a:xfrm>
        <a:prstGeom prst="arc">
          <a:avLst>
            <a:gd name="adj1" fmla="val 13200000"/>
            <a:gd name="adj2" fmla="val 19200000"/>
          </a:avLst>
        </a:pr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571241D-0100-4CE9-92DB-2BD3BA5E6459}">
      <dsp:nvSpPr>
        <dsp:cNvPr id="0" name=""/>
        <dsp:cNvSpPr/>
      </dsp:nvSpPr>
      <dsp:spPr>
        <a:xfrm>
          <a:off x="3678731" y="1720240"/>
          <a:ext cx="478110" cy="478110"/>
        </a:xfrm>
        <a:prstGeom prst="arc">
          <a:avLst>
            <a:gd name="adj1" fmla="val 2400000"/>
            <a:gd name="adj2" fmla="val 8400000"/>
          </a:avLst>
        </a:pr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5740E07-58F3-43A9-8731-BF60447E6230}">
      <dsp:nvSpPr>
        <dsp:cNvPr id="0" name=""/>
        <dsp:cNvSpPr/>
      </dsp:nvSpPr>
      <dsp:spPr>
        <a:xfrm>
          <a:off x="3439676" y="1806300"/>
          <a:ext cx="956220" cy="305990"/>
        </a:xfrm>
        <a:prstGeom prst="rect">
          <a:avLst/>
        </a:prstGeom>
        <a:noFill/>
        <a:ln w="15875" cap="rnd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800" kern="1200" dirty="0">
              <a:solidFill>
                <a:srgbClr val="002060"/>
              </a:solidFill>
              <a:latin typeface="Bahnschrift Light" panose="020B0502040204020203" pitchFamily="34" charset="0"/>
            </a:rPr>
            <a:t>Programe de examen</a:t>
          </a:r>
          <a:endParaRPr lang="en-US" sz="800" kern="1200" dirty="0">
            <a:solidFill>
              <a:srgbClr val="002060"/>
            </a:solidFill>
            <a:latin typeface="Bahnschrift Light" panose="020B0502040204020203" pitchFamily="34" charset="0"/>
          </a:endParaRPr>
        </a:p>
      </dsp:txBody>
      <dsp:txXfrm>
        <a:off x="3439676" y="1806300"/>
        <a:ext cx="956220" cy="305990"/>
      </dsp:txXfrm>
    </dsp:sp>
    <dsp:sp modelId="{BFEBF85F-D922-4563-9CC2-09FB2DCDB67C}">
      <dsp:nvSpPr>
        <dsp:cNvPr id="0" name=""/>
        <dsp:cNvSpPr/>
      </dsp:nvSpPr>
      <dsp:spPr>
        <a:xfrm>
          <a:off x="4066584" y="2480364"/>
          <a:ext cx="478110" cy="478110"/>
        </a:xfrm>
        <a:prstGeom prst="arc">
          <a:avLst>
            <a:gd name="adj1" fmla="val 13200000"/>
            <a:gd name="adj2" fmla="val 19200000"/>
          </a:avLst>
        </a:pr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D5E4F8-680E-4D17-859D-BF3364D8DA4C}">
      <dsp:nvSpPr>
        <dsp:cNvPr id="0" name=""/>
        <dsp:cNvSpPr/>
      </dsp:nvSpPr>
      <dsp:spPr>
        <a:xfrm>
          <a:off x="4066584" y="2480364"/>
          <a:ext cx="478110" cy="478110"/>
        </a:xfrm>
        <a:prstGeom prst="arc">
          <a:avLst>
            <a:gd name="adj1" fmla="val 2400000"/>
            <a:gd name="adj2" fmla="val 8400000"/>
          </a:avLst>
        </a:pr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CD84934-030C-4206-AD9E-7B20E4A79957}">
      <dsp:nvSpPr>
        <dsp:cNvPr id="0" name=""/>
        <dsp:cNvSpPr/>
      </dsp:nvSpPr>
      <dsp:spPr>
        <a:xfrm>
          <a:off x="3827528" y="2566424"/>
          <a:ext cx="956220" cy="305990"/>
        </a:xfrm>
        <a:prstGeom prst="rect">
          <a:avLst/>
        </a:prstGeom>
        <a:noFill/>
        <a:ln w="15875" cap="rnd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800" b="1" kern="1200" dirty="0">
              <a:solidFill>
                <a:srgbClr val="002060"/>
              </a:solidFill>
              <a:latin typeface="Bahnschrift Light" panose="020B0502040204020203" pitchFamily="34" charset="0"/>
              <a:hlinkClick xmlns:r="http://schemas.openxmlformats.org/officeDocument/2006/relationships" r:id="rId2"/>
            </a:rPr>
            <a:t>EN VIII</a:t>
          </a:r>
          <a:endParaRPr lang="en-US" sz="800" b="1" kern="1200" dirty="0">
            <a:solidFill>
              <a:srgbClr val="002060"/>
            </a:solidFill>
            <a:latin typeface="Bahnschrift Light" panose="020B0502040204020203" pitchFamily="34" charset="0"/>
          </a:endParaRPr>
        </a:p>
      </dsp:txBody>
      <dsp:txXfrm>
        <a:off x="3827528" y="2566424"/>
        <a:ext cx="956220" cy="305990"/>
      </dsp:txXfrm>
    </dsp:sp>
    <dsp:sp modelId="{2AC23C0D-A22B-43C9-9BE0-6FDAD0A3ED73}">
      <dsp:nvSpPr>
        <dsp:cNvPr id="0" name=""/>
        <dsp:cNvSpPr/>
      </dsp:nvSpPr>
      <dsp:spPr>
        <a:xfrm>
          <a:off x="5110404" y="3053711"/>
          <a:ext cx="478110" cy="478110"/>
        </a:xfrm>
        <a:prstGeom prst="arc">
          <a:avLst>
            <a:gd name="adj1" fmla="val 13200000"/>
            <a:gd name="adj2" fmla="val 19200000"/>
          </a:avLst>
        </a:pr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0D47C85-F408-4748-B862-8A0A28CD5AD7}">
      <dsp:nvSpPr>
        <dsp:cNvPr id="0" name=""/>
        <dsp:cNvSpPr/>
      </dsp:nvSpPr>
      <dsp:spPr>
        <a:xfrm>
          <a:off x="5110404" y="3053711"/>
          <a:ext cx="478110" cy="478110"/>
        </a:xfrm>
        <a:prstGeom prst="arc">
          <a:avLst>
            <a:gd name="adj1" fmla="val 2400000"/>
            <a:gd name="adj2" fmla="val 8400000"/>
          </a:avLst>
        </a:pr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48CD73-5579-40BA-A8A1-572A589F5309}">
      <dsp:nvSpPr>
        <dsp:cNvPr id="0" name=""/>
        <dsp:cNvSpPr/>
      </dsp:nvSpPr>
      <dsp:spPr>
        <a:xfrm>
          <a:off x="4871349" y="3139771"/>
          <a:ext cx="956220" cy="305990"/>
        </a:xfrm>
        <a:prstGeom prst="rect">
          <a:avLst/>
        </a:prstGeom>
        <a:noFill/>
        <a:ln w="15875" cap="rnd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800" kern="1200" dirty="0">
              <a:solidFill>
                <a:srgbClr val="002060"/>
              </a:solidFill>
              <a:latin typeface="Bahnschrift Light" panose="020B0502040204020203" pitchFamily="34" charset="0"/>
            </a:rPr>
            <a:t>2 SESIUNI</a:t>
          </a:r>
          <a:endParaRPr lang="en-US" sz="800" kern="1200" dirty="0">
            <a:solidFill>
              <a:srgbClr val="002060"/>
            </a:solidFill>
            <a:latin typeface="Bahnschrift Light" panose="020B0502040204020203" pitchFamily="34" charset="0"/>
          </a:endParaRPr>
        </a:p>
      </dsp:txBody>
      <dsp:txXfrm>
        <a:off x="4871349" y="3139771"/>
        <a:ext cx="956220" cy="305990"/>
      </dsp:txXfrm>
    </dsp:sp>
    <dsp:sp modelId="{C34862B6-93CD-4DCD-919F-0D7EBA3C01FF}">
      <dsp:nvSpPr>
        <dsp:cNvPr id="0" name=""/>
        <dsp:cNvSpPr/>
      </dsp:nvSpPr>
      <dsp:spPr>
        <a:xfrm>
          <a:off x="2816449" y="2480187"/>
          <a:ext cx="478110" cy="478110"/>
        </a:xfrm>
        <a:prstGeom prst="arc">
          <a:avLst>
            <a:gd name="adj1" fmla="val 13200000"/>
            <a:gd name="adj2" fmla="val 19200000"/>
          </a:avLst>
        </a:pr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E84750-88AE-40B3-AD2F-808AB2D152DC}">
      <dsp:nvSpPr>
        <dsp:cNvPr id="0" name=""/>
        <dsp:cNvSpPr/>
      </dsp:nvSpPr>
      <dsp:spPr>
        <a:xfrm>
          <a:off x="2816449" y="2480187"/>
          <a:ext cx="478110" cy="478110"/>
        </a:xfrm>
        <a:prstGeom prst="arc">
          <a:avLst>
            <a:gd name="adj1" fmla="val 2400000"/>
            <a:gd name="adj2" fmla="val 8400000"/>
          </a:avLst>
        </a:pr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B5AD6DC-9BF5-498C-A8C4-C9DAD90523A3}">
      <dsp:nvSpPr>
        <dsp:cNvPr id="0" name=""/>
        <dsp:cNvSpPr/>
      </dsp:nvSpPr>
      <dsp:spPr>
        <a:xfrm>
          <a:off x="2577394" y="2566246"/>
          <a:ext cx="956220" cy="305990"/>
        </a:xfrm>
        <a:prstGeom prst="rect">
          <a:avLst/>
        </a:prstGeom>
        <a:noFill/>
        <a:ln w="15875" cap="rnd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800" b="1" kern="1200" dirty="0">
              <a:solidFill>
                <a:srgbClr val="002060"/>
              </a:solidFill>
              <a:latin typeface="Bahnschrift Light" panose="020B0502040204020203" pitchFamily="34" charset="0"/>
              <a:hlinkClick xmlns:r="http://schemas.openxmlformats.org/officeDocument/2006/relationships" r:id="rId3"/>
            </a:rPr>
            <a:t>Simulare</a:t>
          </a:r>
          <a:endParaRPr lang="en-US" sz="800" b="1" kern="1200" dirty="0">
            <a:solidFill>
              <a:srgbClr val="002060"/>
            </a:solidFill>
            <a:latin typeface="Bahnschrift Light" panose="020B0502040204020203" pitchFamily="34" charset="0"/>
          </a:endParaRPr>
        </a:p>
      </dsp:txBody>
      <dsp:txXfrm>
        <a:off x="2577394" y="2566246"/>
        <a:ext cx="956220" cy="305990"/>
      </dsp:txXfrm>
    </dsp:sp>
    <dsp:sp modelId="{D4691DE5-4C25-46CB-8221-CE42B8353253}">
      <dsp:nvSpPr>
        <dsp:cNvPr id="0" name=""/>
        <dsp:cNvSpPr/>
      </dsp:nvSpPr>
      <dsp:spPr>
        <a:xfrm>
          <a:off x="4835758" y="1720240"/>
          <a:ext cx="478110" cy="478110"/>
        </a:xfrm>
        <a:prstGeom prst="arc">
          <a:avLst>
            <a:gd name="adj1" fmla="val 13200000"/>
            <a:gd name="adj2" fmla="val 19200000"/>
          </a:avLst>
        </a:pr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3F029B4-F7FC-4418-8164-409088BE8092}">
      <dsp:nvSpPr>
        <dsp:cNvPr id="0" name=""/>
        <dsp:cNvSpPr/>
      </dsp:nvSpPr>
      <dsp:spPr>
        <a:xfrm>
          <a:off x="4835758" y="1720240"/>
          <a:ext cx="478110" cy="478110"/>
        </a:xfrm>
        <a:prstGeom prst="arc">
          <a:avLst>
            <a:gd name="adj1" fmla="val 2400000"/>
            <a:gd name="adj2" fmla="val 8400000"/>
          </a:avLst>
        </a:pr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580F36-D4D5-4765-ADEA-0E9895D0FC6E}">
      <dsp:nvSpPr>
        <dsp:cNvPr id="0" name=""/>
        <dsp:cNvSpPr/>
      </dsp:nvSpPr>
      <dsp:spPr>
        <a:xfrm>
          <a:off x="4596703" y="1806300"/>
          <a:ext cx="956220" cy="305990"/>
        </a:xfrm>
        <a:prstGeom prst="rect">
          <a:avLst/>
        </a:prstGeom>
        <a:noFill/>
        <a:ln w="15875" cap="rnd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800" b="1" kern="1200" dirty="0">
              <a:solidFill>
                <a:srgbClr val="002060"/>
              </a:solidFill>
              <a:latin typeface="Bahnschrift Light" panose="020B0502040204020203" pitchFamily="34" charset="0"/>
              <a:hlinkClick xmlns:r="http://schemas.openxmlformats.org/officeDocument/2006/relationships" r:id="rId4"/>
            </a:rPr>
            <a:t>Metodologii</a:t>
          </a:r>
          <a:endParaRPr lang="en-US" sz="800" b="1" kern="1200" dirty="0">
            <a:solidFill>
              <a:srgbClr val="002060"/>
            </a:solidFill>
            <a:latin typeface="Bahnschrift Light" panose="020B0502040204020203" pitchFamily="34" charset="0"/>
          </a:endParaRPr>
        </a:p>
      </dsp:txBody>
      <dsp:txXfrm>
        <a:off x="4596703" y="1806300"/>
        <a:ext cx="956220" cy="305990"/>
      </dsp:txXfrm>
    </dsp:sp>
    <dsp:sp modelId="{543D9678-2BA5-45A7-BFFC-A0173B3542D3}">
      <dsp:nvSpPr>
        <dsp:cNvPr id="0" name=""/>
        <dsp:cNvSpPr/>
      </dsp:nvSpPr>
      <dsp:spPr>
        <a:xfrm>
          <a:off x="6203364" y="1720240"/>
          <a:ext cx="899268" cy="703295"/>
        </a:xfrm>
        <a:prstGeom prst="arc">
          <a:avLst>
            <a:gd name="adj1" fmla="val 13200000"/>
            <a:gd name="adj2" fmla="val 19200000"/>
          </a:avLst>
        </a:pr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D2028B-9E0C-422F-B658-DE8F319423D3}">
      <dsp:nvSpPr>
        <dsp:cNvPr id="0" name=""/>
        <dsp:cNvSpPr/>
      </dsp:nvSpPr>
      <dsp:spPr>
        <a:xfrm>
          <a:off x="6203364" y="1720240"/>
          <a:ext cx="899268" cy="703295"/>
        </a:xfrm>
        <a:prstGeom prst="arc">
          <a:avLst>
            <a:gd name="adj1" fmla="val 2400000"/>
            <a:gd name="adj2" fmla="val 8400000"/>
          </a:avLst>
        </a:pr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E78BE21-9BB2-4BA2-AD0D-B5AAC5135182}">
      <dsp:nvSpPr>
        <dsp:cNvPr id="0" name=""/>
        <dsp:cNvSpPr/>
      </dsp:nvSpPr>
      <dsp:spPr>
        <a:xfrm>
          <a:off x="5753730" y="1846834"/>
          <a:ext cx="1798536" cy="450109"/>
        </a:xfrm>
        <a:prstGeom prst="rect">
          <a:avLst/>
        </a:prstGeom>
        <a:noFill/>
        <a:ln w="15875" cap="rnd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800" kern="1200" dirty="0">
              <a:solidFill>
                <a:srgbClr val="002060"/>
              </a:solidFill>
              <a:latin typeface="Bahnschrift Light" panose="020B0502040204020203" pitchFamily="34" charset="0"/>
            </a:rPr>
            <a:t>Proceduri</a:t>
          </a:r>
        </a:p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800" kern="1200" dirty="0">
              <a:solidFill>
                <a:srgbClr val="002060"/>
              </a:solidFill>
              <a:latin typeface="Bahnschrift Light" panose="020B0502040204020203" pitchFamily="34" charset="0"/>
            </a:rPr>
            <a:t>Adrese</a:t>
          </a:r>
        </a:p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800" kern="1200" dirty="0">
              <a:solidFill>
                <a:srgbClr val="002060"/>
              </a:solidFill>
              <a:latin typeface="Bahnschrift Light" panose="020B0502040204020203" pitchFamily="34" charset="0"/>
            </a:rPr>
            <a:t>Note</a:t>
          </a:r>
          <a:endParaRPr lang="en-US" sz="800" kern="1200" dirty="0">
            <a:solidFill>
              <a:srgbClr val="002060"/>
            </a:solidFill>
            <a:latin typeface="Bahnschrift Light" panose="020B0502040204020203" pitchFamily="34" charset="0"/>
          </a:endParaRPr>
        </a:p>
      </dsp:txBody>
      <dsp:txXfrm>
        <a:off x="5753730" y="1846834"/>
        <a:ext cx="1798536" cy="450109"/>
      </dsp:txXfrm>
    </dsp:sp>
    <dsp:sp modelId="{BC1F3540-7508-4F58-9AA3-14D80ED7C880}">
      <dsp:nvSpPr>
        <dsp:cNvPr id="0" name=""/>
        <dsp:cNvSpPr/>
      </dsp:nvSpPr>
      <dsp:spPr>
        <a:xfrm>
          <a:off x="7992128" y="1720240"/>
          <a:ext cx="478110" cy="479119"/>
        </a:xfrm>
        <a:prstGeom prst="arc">
          <a:avLst>
            <a:gd name="adj1" fmla="val 13200000"/>
            <a:gd name="adj2" fmla="val 19200000"/>
          </a:avLst>
        </a:pr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BF8C2C-E68F-460D-A847-DA1240A3C75D}">
      <dsp:nvSpPr>
        <dsp:cNvPr id="0" name=""/>
        <dsp:cNvSpPr/>
      </dsp:nvSpPr>
      <dsp:spPr>
        <a:xfrm>
          <a:off x="7992128" y="1720240"/>
          <a:ext cx="478110" cy="479119"/>
        </a:xfrm>
        <a:prstGeom prst="arc">
          <a:avLst>
            <a:gd name="adj1" fmla="val 2400000"/>
            <a:gd name="adj2" fmla="val 8400000"/>
          </a:avLst>
        </a:pr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655AF1-B608-4B35-BBC7-B345A0C39D7A}">
      <dsp:nvSpPr>
        <dsp:cNvPr id="0" name=""/>
        <dsp:cNvSpPr/>
      </dsp:nvSpPr>
      <dsp:spPr>
        <a:xfrm>
          <a:off x="7753073" y="1806482"/>
          <a:ext cx="956220" cy="306636"/>
        </a:xfrm>
        <a:prstGeom prst="rect">
          <a:avLst/>
        </a:prstGeom>
        <a:noFill/>
        <a:ln w="15875" cap="rnd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800" kern="1200" dirty="0">
              <a:solidFill>
                <a:srgbClr val="002060"/>
              </a:solidFill>
              <a:latin typeface="Bahnschrift Light" panose="020B0502040204020203" pitchFamily="34" charset="0"/>
            </a:rPr>
            <a:t>Subiecte și bareme</a:t>
          </a:r>
          <a:endParaRPr lang="en-US" sz="800" kern="1200" dirty="0">
            <a:solidFill>
              <a:srgbClr val="002060"/>
            </a:solidFill>
            <a:latin typeface="Bahnschrift Light" panose="020B0502040204020203" pitchFamily="34" charset="0"/>
          </a:endParaRPr>
        </a:p>
      </dsp:txBody>
      <dsp:txXfrm>
        <a:off x="7753073" y="1806482"/>
        <a:ext cx="956220" cy="306636"/>
      </dsp:txXfrm>
    </dsp:sp>
    <dsp:sp modelId="{012E13A4-6717-4372-B73A-BCDD615BCDA7}">
      <dsp:nvSpPr>
        <dsp:cNvPr id="0" name=""/>
        <dsp:cNvSpPr/>
      </dsp:nvSpPr>
      <dsp:spPr>
        <a:xfrm>
          <a:off x="8929979" y="2503771"/>
          <a:ext cx="478110" cy="478110"/>
        </a:xfrm>
        <a:prstGeom prst="arc">
          <a:avLst>
            <a:gd name="adj1" fmla="val 13200000"/>
            <a:gd name="adj2" fmla="val 19200000"/>
          </a:avLst>
        </a:pr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2FDBBB-78E6-4681-8DC8-BCFE85BD8B6C}">
      <dsp:nvSpPr>
        <dsp:cNvPr id="0" name=""/>
        <dsp:cNvSpPr/>
      </dsp:nvSpPr>
      <dsp:spPr>
        <a:xfrm>
          <a:off x="8929979" y="2503771"/>
          <a:ext cx="478110" cy="478110"/>
        </a:xfrm>
        <a:prstGeom prst="arc">
          <a:avLst>
            <a:gd name="adj1" fmla="val 2400000"/>
            <a:gd name="adj2" fmla="val 8400000"/>
          </a:avLst>
        </a:pr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7556C6-FEF8-4A0C-952B-6C1B0B2CC6C1}">
      <dsp:nvSpPr>
        <dsp:cNvPr id="0" name=""/>
        <dsp:cNvSpPr/>
      </dsp:nvSpPr>
      <dsp:spPr>
        <a:xfrm>
          <a:off x="8690924" y="2589831"/>
          <a:ext cx="956220" cy="305990"/>
        </a:xfrm>
        <a:prstGeom prst="rect">
          <a:avLst/>
        </a:prstGeom>
        <a:noFill/>
        <a:ln w="15875" cap="rnd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800" b="1" kern="1200" dirty="0">
              <a:solidFill>
                <a:srgbClr val="002060"/>
              </a:solidFill>
              <a:latin typeface="Bahnschrift Light" panose="020B0502040204020203" pitchFamily="34" charset="0"/>
              <a:hlinkClick xmlns:r="http://schemas.openxmlformats.org/officeDocument/2006/relationships" r:id="rId5"/>
            </a:rPr>
            <a:t>Model</a:t>
          </a:r>
          <a:endParaRPr lang="en-US" sz="800" b="1" kern="1200" dirty="0">
            <a:solidFill>
              <a:srgbClr val="002060"/>
            </a:solidFill>
            <a:latin typeface="Bahnschrift Light" panose="020B0502040204020203" pitchFamily="34" charset="0"/>
          </a:endParaRPr>
        </a:p>
      </dsp:txBody>
      <dsp:txXfrm>
        <a:off x="8690924" y="2589831"/>
        <a:ext cx="956220" cy="305990"/>
      </dsp:txXfrm>
    </dsp:sp>
    <dsp:sp modelId="{232646F6-BFD7-4DE3-9E00-528ADC4EDE6F}">
      <dsp:nvSpPr>
        <dsp:cNvPr id="0" name=""/>
        <dsp:cNvSpPr/>
      </dsp:nvSpPr>
      <dsp:spPr>
        <a:xfrm>
          <a:off x="7155951" y="2391118"/>
          <a:ext cx="478110" cy="478110"/>
        </a:xfrm>
        <a:prstGeom prst="arc">
          <a:avLst>
            <a:gd name="adj1" fmla="val 13200000"/>
            <a:gd name="adj2" fmla="val 19200000"/>
          </a:avLst>
        </a:pr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DE0C36-B40D-4C45-A717-68E05AC4CAF4}">
      <dsp:nvSpPr>
        <dsp:cNvPr id="0" name=""/>
        <dsp:cNvSpPr/>
      </dsp:nvSpPr>
      <dsp:spPr>
        <a:xfrm>
          <a:off x="7155951" y="2391118"/>
          <a:ext cx="478110" cy="478110"/>
        </a:xfrm>
        <a:prstGeom prst="arc">
          <a:avLst>
            <a:gd name="adj1" fmla="val 2400000"/>
            <a:gd name="adj2" fmla="val 8400000"/>
          </a:avLst>
        </a:pr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6FD9EE-5D41-42E0-9894-F09EBA4AF87C}">
      <dsp:nvSpPr>
        <dsp:cNvPr id="0" name=""/>
        <dsp:cNvSpPr/>
      </dsp:nvSpPr>
      <dsp:spPr>
        <a:xfrm>
          <a:off x="6916896" y="2477178"/>
          <a:ext cx="956220" cy="305990"/>
        </a:xfrm>
        <a:prstGeom prst="rect">
          <a:avLst/>
        </a:prstGeom>
        <a:noFill/>
        <a:ln w="15875" cap="rnd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800" b="1" kern="1200" dirty="0">
              <a:solidFill>
                <a:srgbClr val="002060"/>
              </a:solidFill>
              <a:latin typeface="Bahnschrift Light" panose="020B0502040204020203" pitchFamily="34" charset="0"/>
              <a:hlinkClick xmlns:r="http://schemas.openxmlformats.org/officeDocument/2006/relationships" r:id="rId6"/>
            </a:rPr>
            <a:t>Teste de antrenament</a:t>
          </a:r>
          <a:endParaRPr lang="en-US" sz="800" b="1" kern="1200" dirty="0">
            <a:solidFill>
              <a:srgbClr val="002060"/>
            </a:solidFill>
            <a:latin typeface="Bahnschrift Light" panose="020B0502040204020203" pitchFamily="34" charset="0"/>
          </a:endParaRPr>
        </a:p>
      </dsp:txBody>
      <dsp:txXfrm>
        <a:off x="6916896" y="2477178"/>
        <a:ext cx="956220" cy="305990"/>
      </dsp:txXfrm>
    </dsp:sp>
    <dsp:sp modelId="{1499F773-01D2-43FC-9C5A-F7B13589A826}">
      <dsp:nvSpPr>
        <dsp:cNvPr id="0" name=""/>
        <dsp:cNvSpPr/>
      </dsp:nvSpPr>
      <dsp:spPr>
        <a:xfrm>
          <a:off x="6963980" y="3305513"/>
          <a:ext cx="478110" cy="478110"/>
        </a:xfrm>
        <a:prstGeom prst="arc">
          <a:avLst>
            <a:gd name="adj1" fmla="val 13200000"/>
            <a:gd name="adj2" fmla="val 19200000"/>
          </a:avLst>
        </a:pr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357388-5375-4AA5-AC8D-A387A04176D4}">
      <dsp:nvSpPr>
        <dsp:cNvPr id="0" name=""/>
        <dsp:cNvSpPr/>
      </dsp:nvSpPr>
      <dsp:spPr>
        <a:xfrm>
          <a:off x="6963980" y="3305513"/>
          <a:ext cx="478110" cy="478110"/>
        </a:xfrm>
        <a:prstGeom prst="arc">
          <a:avLst>
            <a:gd name="adj1" fmla="val 2400000"/>
            <a:gd name="adj2" fmla="val 8400000"/>
          </a:avLst>
        </a:pr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A1BEE4-749A-4FCA-950C-2DA1FB5EE2B1}">
      <dsp:nvSpPr>
        <dsp:cNvPr id="0" name=""/>
        <dsp:cNvSpPr/>
      </dsp:nvSpPr>
      <dsp:spPr>
        <a:xfrm>
          <a:off x="6724925" y="3391573"/>
          <a:ext cx="956220" cy="305990"/>
        </a:xfrm>
        <a:prstGeom prst="rect">
          <a:avLst/>
        </a:prstGeom>
        <a:noFill/>
        <a:ln w="15875" cap="rnd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800" b="1" kern="1200" dirty="0">
              <a:solidFill>
                <a:srgbClr val="002060"/>
              </a:solidFill>
              <a:latin typeface="Bahnschrift Light" panose="020B0502040204020203" pitchFamily="34" charset="0"/>
              <a:hlinkClick xmlns:r="http://schemas.openxmlformats.org/officeDocument/2006/relationships" r:id="rId7"/>
            </a:rPr>
            <a:t>Variante pentru simulare</a:t>
          </a:r>
          <a:endParaRPr lang="en-US" sz="800" b="1" kern="1200" dirty="0">
            <a:solidFill>
              <a:srgbClr val="002060"/>
            </a:solidFill>
            <a:latin typeface="Bahnschrift Light" panose="020B0502040204020203" pitchFamily="34" charset="0"/>
          </a:endParaRPr>
        </a:p>
      </dsp:txBody>
      <dsp:txXfrm>
        <a:off x="6724925" y="3391573"/>
        <a:ext cx="956220" cy="305990"/>
      </dsp:txXfrm>
    </dsp:sp>
    <dsp:sp modelId="{7692193A-177A-49AC-BF12-3A487D91E313}">
      <dsp:nvSpPr>
        <dsp:cNvPr id="0" name=""/>
        <dsp:cNvSpPr/>
      </dsp:nvSpPr>
      <dsp:spPr>
        <a:xfrm>
          <a:off x="8892993" y="3858872"/>
          <a:ext cx="478110" cy="478110"/>
        </a:xfrm>
        <a:prstGeom prst="arc">
          <a:avLst>
            <a:gd name="adj1" fmla="val 13200000"/>
            <a:gd name="adj2" fmla="val 19200000"/>
          </a:avLst>
        </a:pr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F0499A-77EB-46F7-A6CB-0DB9A24DCA92}">
      <dsp:nvSpPr>
        <dsp:cNvPr id="0" name=""/>
        <dsp:cNvSpPr/>
      </dsp:nvSpPr>
      <dsp:spPr>
        <a:xfrm>
          <a:off x="8892993" y="3858872"/>
          <a:ext cx="478110" cy="478110"/>
        </a:xfrm>
        <a:prstGeom prst="arc">
          <a:avLst>
            <a:gd name="adj1" fmla="val 2400000"/>
            <a:gd name="adj2" fmla="val 8400000"/>
          </a:avLst>
        </a:pr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575AE5-614A-4245-9317-35388DC20CC5}">
      <dsp:nvSpPr>
        <dsp:cNvPr id="0" name=""/>
        <dsp:cNvSpPr/>
      </dsp:nvSpPr>
      <dsp:spPr>
        <a:xfrm>
          <a:off x="8653938" y="3944932"/>
          <a:ext cx="956220" cy="305990"/>
        </a:xfrm>
        <a:prstGeom prst="rect">
          <a:avLst/>
        </a:prstGeom>
        <a:noFill/>
        <a:ln w="15875" cap="rnd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800" b="1" kern="1200" dirty="0">
              <a:solidFill>
                <a:srgbClr val="002060"/>
              </a:solidFill>
              <a:latin typeface="Bahnschrift Light" panose="020B0502040204020203" pitchFamily="34" charset="0"/>
              <a:hlinkClick xmlns:r="http://schemas.openxmlformats.org/officeDocument/2006/relationships" r:id="rId8"/>
            </a:rPr>
            <a:t>Variante pentru examen</a:t>
          </a:r>
          <a:endParaRPr lang="en-US" sz="800" b="1" kern="1200" dirty="0">
            <a:solidFill>
              <a:srgbClr val="002060"/>
            </a:solidFill>
            <a:latin typeface="Bahnschrift Light" panose="020B0502040204020203" pitchFamily="34" charset="0"/>
          </a:endParaRPr>
        </a:p>
      </dsp:txBody>
      <dsp:txXfrm>
        <a:off x="8653938" y="3944932"/>
        <a:ext cx="956220" cy="305990"/>
      </dsp:txXfrm>
    </dsp:sp>
    <dsp:sp modelId="{37E21671-8473-408A-8495-C33D5C906EC2}">
      <dsp:nvSpPr>
        <dsp:cNvPr id="0" name=""/>
        <dsp:cNvSpPr/>
      </dsp:nvSpPr>
      <dsp:spPr>
        <a:xfrm>
          <a:off x="5256916" y="1041324"/>
          <a:ext cx="478110" cy="478110"/>
        </a:xfrm>
        <a:prstGeom prst="arc">
          <a:avLst>
            <a:gd name="adj1" fmla="val 13200000"/>
            <a:gd name="adj2" fmla="val 19200000"/>
          </a:avLst>
        </a:pr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A74378A-ED50-48C8-B807-9A6BBDE0B444}">
      <dsp:nvSpPr>
        <dsp:cNvPr id="0" name=""/>
        <dsp:cNvSpPr/>
      </dsp:nvSpPr>
      <dsp:spPr>
        <a:xfrm>
          <a:off x="5256916" y="1041324"/>
          <a:ext cx="478110" cy="478110"/>
        </a:xfrm>
        <a:prstGeom prst="arc">
          <a:avLst>
            <a:gd name="adj1" fmla="val 2400000"/>
            <a:gd name="adj2" fmla="val 8400000"/>
          </a:avLst>
        </a:pr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D60EFD-D7B7-4E91-87AC-6E1F86C364E8}">
      <dsp:nvSpPr>
        <dsp:cNvPr id="0" name=""/>
        <dsp:cNvSpPr/>
      </dsp:nvSpPr>
      <dsp:spPr>
        <a:xfrm>
          <a:off x="5017861" y="1127384"/>
          <a:ext cx="956220" cy="305990"/>
        </a:xfrm>
        <a:prstGeom prst="rect">
          <a:avLst/>
        </a:prstGeom>
        <a:noFill/>
        <a:ln w="15875" cap="rnd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800" b="1" kern="1200" dirty="0">
              <a:solidFill>
                <a:srgbClr val="C00000"/>
              </a:solidFill>
              <a:latin typeface="Bahnschrift Light" panose="020B0502040204020203" pitchFamily="34" charset="0"/>
              <a:hlinkClick xmlns:r="http://schemas.openxmlformats.org/officeDocument/2006/relationships" r:id="rId9"/>
            </a:rPr>
            <a:t>Programă școlară</a:t>
          </a:r>
          <a:endParaRPr lang="en-US" sz="800" b="1" kern="1200" dirty="0">
            <a:solidFill>
              <a:srgbClr val="C00000"/>
            </a:solidFill>
            <a:latin typeface="Bahnschrift Light" panose="020B0502040204020203" pitchFamily="34" charset="0"/>
          </a:endParaRPr>
        </a:p>
      </dsp:txBody>
      <dsp:txXfrm>
        <a:off x="5017861" y="1127384"/>
        <a:ext cx="956220" cy="30599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435E5C-8546-476E-8BFD-1735A7885858}">
      <dsp:nvSpPr>
        <dsp:cNvPr id="0" name=""/>
        <dsp:cNvSpPr/>
      </dsp:nvSpPr>
      <dsp:spPr>
        <a:xfrm>
          <a:off x="273094" y="0"/>
          <a:ext cx="3185408" cy="3185408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4276E7-D104-4DEE-9DFA-C3E37153E4D4}">
      <dsp:nvSpPr>
        <dsp:cNvPr id="0" name=""/>
        <dsp:cNvSpPr/>
      </dsp:nvSpPr>
      <dsp:spPr>
        <a:xfrm>
          <a:off x="1865798" y="318851"/>
          <a:ext cx="2070515" cy="45292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000" kern="1200" dirty="0">
              <a:solidFill>
                <a:srgbClr val="002060"/>
              </a:solidFill>
            </a:rPr>
            <a:t>1 439 note de 10  la proba de matematică</a:t>
          </a:r>
          <a:endParaRPr lang="en-US" sz="1000" kern="1200" dirty="0">
            <a:solidFill>
              <a:srgbClr val="002060"/>
            </a:solidFill>
          </a:endParaRPr>
        </a:p>
      </dsp:txBody>
      <dsp:txXfrm>
        <a:off x="1887908" y="340961"/>
        <a:ext cx="2026295" cy="408705"/>
      </dsp:txXfrm>
    </dsp:sp>
    <dsp:sp modelId="{CD8A642B-02FB-40D3-9496-E78C5E1ED088}">
      <dsp:nvSpPr>
        <dsp:cNvPr id="0" name=""/>
        <dsp:cNvSpPr/>
      </dsp:nvSpPr>
      <dsp:spPr>
        <a:xfrm>
          <a:off x="1865798" y="828392"/>
          <a:ext cx="2070515" cy="45292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000" kern="1200" dirty="0">
              <a:solidFill>
                <a:srgbClr val="002060"/>
              </a:solidFill>
            </a:rPr>
            <a:t>40 190 note sub 5 la proba de matematică</a:t>
          </a:r>
          <a:endParaRPr lang="en-US" sz="1000" kern="1200" dirty="0">
            <a:solidFill>
              <a:srgbClr val="002060"/>
            </a:solidFill>
          </a:endParaRPr>
        </a:p>
      </dsp:txBody>
      <dsp:txXfrm>
        <a:off x="1887908" y="850502"/>
        <a:ext cx="2026295" cy="408705"/>
      </dsp:txXfrm>
    </dsp:sp>
    <dsp:sp modelId="{AF7C5E73-1D26-4310-BD80-D97B377E11B4}">
      <dsp:nvSpPr>
        <dsp:cNvPr id="0" name=""/>
        <dsp:cNvSpPr/>
      </dsp:nvSpPr>
      <dsp:spPr>
        <a:xfrm>
          <a:off x="1865798" y="1337933"/>
          <a:ext cx="2070515" cy="45292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000" kern="1200" dirty="0">
              <a:solidFill>
                <a:srgbClr val="002060"/>
              </a:solidFill>
            </a:rPr>
            <a:t>83 058 note mai mari sau egale cu 5 la proba de matematică</a:t>
          </a:r>
          <a:endParaRPr lang="en-US" sz="1000" kern="1200" dirty="0">
            <a:solidFill>
              <a:srgbClr val="002060"/>
            </a:solidFill>
          </a:endParaRPr>
        </a:p>
      </dsp:txBody>
      <dsp:txXfrm>
        <a:off x="1887908" y="1360043"/>
        <a:ext cx="2026295" cy="408705"/>
      </dsp:txXfrm>
    </dsp:sp>
    <dsp:sp modelId="{C0FA7E91-7F62-45EF-ACA3-26505B6E57ED}">
      <dsp:nvSpPr>
        <dsp:cNvPr id="0" name=""/>
        <dsp:cNvSpPr/>
      </dsp:nvSpPr>
      <dsp:spPr>
        <a:xfrm>
          <a:off x="1865798" y="1847474"/>
          <a:ext cx="2070515" cy="45292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000" kern="1200" dirty="0">
              <a:solidFill>
                <a:srgbClr val="002060"/>
              </a:solidFill>
            </a:rPr>
            <a:t>123 248 candidați prezenți </a:t>
          </a:r>
          <a:endParaRPr lang="en-US" sz="1000" kern="1200" dirty="0">
            <a:solidFill>
              <a:srgbClr val="002060"/>
            </a:solidFill>
          </a:endParaRPr>
        </a:p>
      </dsp:txBody>
      <dsp:txXfrm>
        <a:off x="1887908" y="1869584"/>
        <a:ext cx="2026295" cy="408705"/>
      </dsp:txXfrm>
    </dsp:sp>
    <dsp:sp modelId="{655A6BEB-BF0E-4E7B-A3C2-C99BD8A71B92}">
      <dsp:nvSpPr>
        <dsp:cNvPr id="0" name=""/>
        <dsp:cNvSpPr/>
      </dsp:nvSpPr>
      <dsp:spPr>
        <a:xfrm>
          <a:off x="1865798" y="2357015"/>
          <a:ext cx="2070515" cy="45292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000" kern="1200" dirty="0">
              <a:solidFill>
                <a:srgbClr val="002060"/>
              </a:solidFill>
            </a:rPr>
            <a:t>131 179 candidați înscriși</a:t>
          </a:r>
          <a:endParaRPr lang="en-US" sz="1000" kern="1200" dirty="0">
            <a:solidFill>
              <a:srgbClr val="002060"/>
            </a:solidFill>
          </a:endParaRPr>
        </a:p>
      </dsp:txBody>
      <dsp:txXfrm>
        <a:off x="1887908" y="2379125"/>
        <a:ext cx="2026295" cy="40870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435E5C-8546-476E-8BFD-1735A7885858}">
      <dsp:nvSpPr>
        <dsp:cNvPr id="0" name=""/>
        <dsp:cNvSpPr/>
      </dsp:nvSpPr>
      <dsp:spPr>
        <a:xfrm>
          <a:off x="121231" y="0"/>
          <a:ext cx="3185408" cy="3185408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4276E7-D104-4DEE-9DFA-C3E37153E4D4}">
      <dsp:nvSpPr>
        <dsp:cNvPr id="0" name=""/>
        <dsp:cNvSpPr/>
      </dsp:nvSpPr>
      <dsp:spPr>
        <a:xfrm>
          <a:off x="836534" y="318851"/>
          <a:ext cx="3825318" cy="32351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900" kern="1200" dirty="0">
              <a:solidFill>
                <a:srgbClr val="002060"/>
              </a:solidFill>
              <a:latin typeface="Bahnschrift Light" panose="020B0502040204020203" pitchFamily="34" charset="0"/>
            </a:rPr>
            <a:t>9 diferențe de peste 1 punct în urma contestațiilor</a:t>
          </a:r>
          <a:endParaRPr lang="en-US" sz="900" kern="1200" dirty="0">
            <a:solidFill>
              <a:srgbClr val="002060"/>
            </a:solidFill>
            <a:latin typeface="Bahnschrift Light" panose="020B0502040204020203" pitchFamily="34" charset="0"/>
          </a:endParaRPr>
        </a:p>
      </dsp:txBody>
      <dsp:txXfrm>
        <a:off x="852327" y="334644"/>
        <a:ext cx="3793732" cy="291932"/>
      </dsp:txXfrm>
    </dsp:sp>
    <dsp:sp modelId="{CD8A642B-02FB-40D3-9496-E78C5E1ED088}">
      <dsp:nvSpPr>
        <dsp:cNvPr id="0" name=""/>
        <dsp:cNvSpPr/>
      </dsp:nvSpPr>
      <dsp:spPr>
        <a:xfrm>
          <a:off x="836534" y="682809"/>
          <a:ext cx="3825318" cy="32351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900" kern="1200" dirty="0">
              <a:solidFill>
                <a:srgbClr val="002060"/>
              </a:solidFill>
              <a:latin typeface="Bahnschrift Light" panose="020B0502040204020203" pitchFamily="34" charset="0"/>
            </a:rPr>
            <a:t>1 292 note nemodificate în urma contestațiilor</a:t>
          </a:r>
          <a:endParaRPr lang="en-US" sz="900" kern="1200" dirty="0">
            <a:solidFill>
              <a:srgbClr val="002060"/>
            </a:solidFill>
            <a:latin typeface="Bahnschrift Light" panose="020B0502040204020203" pitchFamily="34" charset="0"/>
          </a:endParaRPr>
        </a:p>
      </dsp:txBody>
      <dsp:txXfrm>
        <a:off x="852327" y="698602"/>
        <a:ext cx="3793732" cy="291932"/>
      </dsp:txXfrm>
    </dsp:sp>
    <dsp:sp modelId="{AF7C5E73-1D26-4310-BD80-D97B377E11B4}">
      <dsp:nvSpPr>
        <dsp:cNvPr id="0" name=""/>
        <dsp:cNvSpPr/>
      </dsp:nvSpPr>
      <dsp:spPr>
        <a:xfrm>
          <a:off x="836534" y="1046767"/>
          <a:ext cx="3825318" cy="32351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900" kern="1200" dirty="0">
              <a:solidFill>
                <a:srgbClr val="002060"/>
              </a:solidFill>
              <a:latin typeface="Bahnschrift Light" panose="020B0502040204020203" pitchFamily="34" charset="0"/>
            </a:rPr>
            <a:t>1 511,2 total diferențe de punctaj pozitiv/negativ </a:t>
          </a: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900" kern="1200" dirty="0">
              <a:solidFill>
                <a:srgbClr val="002060"/>
              </a:solidFill>
              <a:latin typeface="Bahnschrift Light" panose="020B0502040204020203" pitchFamily="34" charset="0"/>
            </a:rPr>
            <a:t>(o medie de 0,17/lucrare contestată)</a:t>
          </a:r>
          <a:endParaRPr lang="en-US" sz="900" kern="1200" dirty="0">
            <a:solidFill>
              <a:srgbClr val="002060"/>
            </a:solidFill>
            <a:latin typeface="Bahnschrift Light" panose="020B0502040204020203" pitchFamily="34" charset="0"/>
          </a:endParaRPr>
        </a:p>
      </dsp:txBody>
      <dsp:txXfrm>
        <a:off x="852327" y="1062560"/>
        <a:ext cx="3793732" cy="291932"/>
      </dsp:txXfrm>
    </dsp:sp>
    <dsp:sp modelId="{DC9E2D51-DC68-472B-B732-71DD7FFF451D}">
      <dsp:nvSpPr>
        <dsp:cNvPr id="0" name=""/>
        <dsp:cNvSpPr/>
      </dsp:nvSpPr>
      <dsp:spPr>
        <a:xfrm>
          <a:off x="836534" y="1410725"/>
          <a:ext cx="3825318" cy="32351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900" kern="1200" dirty="0">
              <a:solidFill>
                <a:srgbClr val="002060"/>
              </a:solidFill>
              <a:latin typeface="Bahnschrift Light" panose="020B0502040204020203" pitchFamily="34" charset="0"/>
            </a:rPr>
            <a:t>2 986 note contestații mai mici decât nota inițială (în intervalul 0,05 – 1)</a:t>
          </a:r>
          <a:endParaRPr lang="en-US" sz="900" kern="1200" dirty="0">
            <a:solidFill>
              <a:srgbClr val="002060"/>
            </a:solidFill>
            <a:latin typeface="Bahnschrift Light" panose="020B0502040204020203" pitchFamily="34" charset="0"/>
          </a:endParaRPr>
        </a:p>
      </dsp:txBody>
      <dsp:txXfrm>
        <a:off x="852327" y="1426518"/>
        <a:ext cx="3793732" cy="291932"/>
      </dsp:txXfrm>
    </dsp:sp>
    <dsp:sp modelId="{999C1858-2417-401C-B4AF-D60C94578DE7}">
      <dsp:nvSpPr>
        <dsp:cNvPr id="0" name=""/>
        <dsp:cNvSpPr/>
      </dsp:nvSpPr>
      <dsp:spPr>
        <a:xfrm>
          <a:off x="836534" y="1774682"/>
          <a:ext cx="3825318" cy="32351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900" kern="1200" dirty="0">
              <a:solidFill>
                <a:srgbClr val="002060"/>
              </a:solidFill>
              <a:latin typeface="Bahnschrift Light" panose="020B0502040204020203" pitchFamily="34" charset="0"/>
            </a:rPr>
            <a:t>4 525 note contestații, mai mari decât nota inițială (interval 0,05 – 2,95)</a:t>
          </a:r>
          <a:endParaRPr lang="en-US" sz="900" kern="1200" dirty="0">
            <a:solidFill>
              <a:srgbClr val="002060"/>
            </a:solidFill>
            <a:latin typeface="Bahnschrift Light" panose="020B0502040204020203" pitchFamily="34" charset="0"/>
          </a:endParaRPr>
        </a:p>
      </dsp:txBody>
      <dsp:txXfrm>
        <a:off x="852327" y="1790475"/>
        <a:ext cx="3793732" cy="291932"/>
      </dsp:txXfrm>
    </dsp:sp>
    <dsp:sp modelId="{C0FA7E91-7F62-45EF-ACA3-26505B6E57ED}">
      <dsp:nvSpPr>
        <dsp:cNvPr id="0" name=""/>
        <dsp:cNvSpPr/>
      </dsp:nvSpPr>
      <dsp:spPr>
        <a:xfrm>
          <a:off x="836534" y="2138640"/>
          <a:ext cx="3825318" cy="32351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900" kern="1200" dirty="0">
              <a:solidFill>
                <a:srgbClr val="002060"/>
              </a:solidFill>
              <a:latin typeface="Bahnschrift Light" panose="020B0502040204020203" pitchFamily="34" charset="0"/>
            </a:rPr>
            <a:t>8 803 contestații matematică </a:t>
          </a:r>
          <a:endParaRPr lang="en-US" sz="900" kern="1200" dirty="0">
            <a:solidFill>
              <a:srgbClr val="002060"/>
            </a:solidFill>
            <a:latin typeface="Bahnschrift Light" panose="020B0502040204020203" pitchFamily="34" charset="0"/>
          </a:endParaRPr>
        </a:p>
      </dsp:txBody>
      <dsp:txXfrm>
        <a:off x="852327" y="2154433"/>
        <a:ext cx="3793732" cy="291932"/>
      </dsp:txXfrm>
    </dsp:sp>
    <dsp:sp modelId="{655A6BEB-BF0E-4E7B-A3C2-C99BD8A71B92}">
      <dsp:nvSpPr>
        <dsp:cNvPr id="0" name=""/>
        <dsp:cNvSpPr/>
      </dsp:nvSpPr>
      <dsp:spPr>
        <a:xfrm>
          <a:off x="836534" y="2502598"/>
          <a:ext cx="3825318" cy="32351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900" kern="1200" dirty="0">
              <a:solidFill>
                <a:srgbClr val="002060"/>
              </a:solidFill>
              <a:latin typeface="Bahnschrift Light" panose="020B0502040204020203" pitchFamily="34" charset="0"/>
            </a:rPr>
            <a:t>131 179 candidați înscriși</a:t>
          </a:r>
          <a:endParaRPr lang="en-US" sz="900" kern="1200" dirty="0">
            <a:solidFill>
              <a:srgbClr val="002060"/>
            </a:solidFill>
            <a:latin typeface="Bahnschrift Light" panose="020B0502040204020203" pitchFamily="34" charset="0"/>
          </a:endParaRPr>
        </a:p>
      </dsp:txBody>
      <dsp:txXfrm>
        <a:off x="852327" y="2518391"/>
        <a:ext cx="3793732" cy="29193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435E5C-8546-476E-8BFD-1735A7885858}">
      <dsp:nvSpPr>
        <dsp:cNvPr id="0" name=""/>
        <dsp:cNvSpPr/>
      </dsp:nvSpPr>
      <dsp:spPr>
        <a:xfrm>
          <a:off x="1934305" y="0"/>
          <a:ext cx="4702986" cy="4702986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4276E7-D104-4DEE-9DFA-C3E37153E4D4}">
      <dsp:nvSpPr>
        <dsp:cNvPr id="0" name=""/>
        <dsp:cNvSpPr/>
      </dsp:nvSpPr>
      <dsp:spPr>
        <a:xfrm>
          <a:off x="2990389" y="472824"/>
          <a:ext cx="5647759" cy="55664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900" kern="1200" dirty="0">
              <a:solidFill>
                <a:srgbClr val="002060"/>
              </a:solidFill>
              <a:latin typeface="Bahnschrift Light" panose="020B0502040204020203" pitchFamily="34" charset="0"/>
            </a:rPr>
            <a:t>Programă de examen redusă față de programa de examen anterior sesiunilor din contextul pandemic</a:t>
          </a:r>
          <a:endParaRPr lang="en-US" sz="900" kern="1200" dirty="0">
            <a:solidFill>
              <a:srgbClr val="002060"/>
            </a:solidFill>
            <a:latin typeface="Bahnschrift Light" panose="020B0502040204020203" pitchFamily="34" charset="0"/>
          </a:endParaRPr>
        </a:p>
      </dsp:txBody>
      <dsp:txXfrm>
        <a:off x="3017562" y="499997"/>
        <a:ext cx="5593413" cy="502296"/>
      </dsp:txXfrm>
    </dsp:sp>
    <dsp:sp modelId="{AF7C5E73-1D26-4310-BD80-D97B377E11B4}">
      <dsp:nvSpPr>
        <dsp:cNvPr id="0" name=""/>
        <dsp:cNvSpPr/>
      </dsp:nvSpPr>
      <dsp:spPr>
        <a:xfrm>
          <a:off x="2990389" y="1099047"/>
          <a:ext cx="5647759" cy="55664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900" kern="1200" dirty="0">
              <a:solidFill>
                <a:srgbClr val="002060"/>
              </a:solidFill>
              <a:latin typeface="Bahnschrift Light" panose="020B0502040204020203" pitchFamily="34" charset="0"/>
            </a:rPr>
            <a:t>Testele de antrenament – influență pozitivă (acomodare cu noul format)/ negativă (șablonizare) asupra formării de competențe</a:t>
          </a:r>
          <a:endParaRPr lang="en-US" sz="900" kern="1200" dirty="0">
            <a:solidFill>
              <a:srgbClr val="002060"/>
            </a:solidFill>
            <a:latin typeface="Bahnschrift Light" panose="020B0502040204020203" pitchFamily="34" charset="0"/>
          </a:endParaRPr>
        </a:p>
      </dsp:txBody>
      <dsp:txXfrm>
        <a:off x="3017562" y="1126220"/>
        <a:ext cx="5593413" cy="502296"/>
      </dsp:txXfrm>
    </dsp:sp>
    <dsp:sp modelId="{DC9E2D51-DC68-472B-B732-71DD7FFF451D}">
      <dsp:nvSpPr>
        <dsp:cNvPr id="0" name=""/>
        <dsp:cNvSpPr/>
      </dsp:nvSpPr>
      <dsp:spPr>
        <a:xfrm>
          <a:off x="2990389" y="1725270"/>
          <a:ext cx="5647759" cy="55664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900" kern="1200" dirty="0">
              <a:solidFill>
                <a:srgbClr val="002060"/>
              </a:solidFill>
              <a:latin typeface="Bahnschrift Light" panose="020B0502040204020203" pitchFamily="34" charset="0"/>
            </a:rPr>
            <a:t>Scădere a numărului de note de 10 față de anii anteriori, </a:t>
          </a: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900" kern="1200" dirty="0">
              <a:solidFill>
                <a:srgbClr val="002060"/>
              </a:solidFill>
              <a:latin typeface="Bahnschrift Light" panose="020B0502040204020203" pitchFamily="34" charset="0"/>
            </a:rPr>
            <a:t>precum și creșterea numărului de note în intervalul 9,00-9,99</a:t>
          </a:r>
          <a:endParaRPr lang="en-US" sz="900" kern="1200" dirty="0">
            <a:solidFill>
              <a:srgbClr val="002060"/>
            </a:solidFill>
            <a:latin typeface="Bahnschrift Light" panose="020B0502040204020203" pitchFamily="34" charset="0"/>
          </a:endParaRPr>
        </a:p>
      </dsp:txBody>
      <dsp:txXfrm>
        <a:off x="3017562" y="1752443"/>
        <a:ext cx="5593413" cy="502296"/>
      </dsp:txXfrm>
    </dsp:sp>
    <dsp:sp modelId="{999C1858-2417-401C-B4AF-D60C94578DE7}">
      <dsp:nvSpPr>
        <dsp:cNvPr id="0" name=""/>
        <dsp:cNvSpPr/>
      </dsp:nvSpPr>
      <dsp:spPr>
        <a:xfrm>
          <a:off x="2990389" y="2351492"/>
          <a:ext cx="5647759" cy="55664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900" kern="1200" dirty="0">
              <a:solidFill>
                <a:srgbClr val="002060"/>
              </a:solidFill>
              <a:latin typeface="Bahnschrift Light" panose="020B0502040204020203" pitchFamily="34" charset="0"/>
            </a:rPr>
            <a:t>Creștere a numărului de note sub 5 – context pandemic +/- posibile neconformități în aplicarea curriculumului</a:t>
          </a:r>
          <a:endParaRPr lang="en-US" sz="900" kern="1200" dirty="0">
            <a:solidFill>
              <a:srgbClr val="002060"/>
            </a:solidFill>
            <a:latin typeface="Bahnschrift Light" panose="020B0502040204020203" pitchFamily="34" charset="0"/>
          </a:endParaRPr>
        </a:p>
      </dsp:txBody>
      <dsp:txXfrm>
        <a:off x="3017562" y="2378665"/>
        <a:ext cx="5593413" cy="502296"/>
      </dsp:txXfrm>
    </dsp:sp>
    <dsp:sp modelId="{C0FA7E91-7F62-45EF-ACA3-26505B6E57ED}">
      <dsp:nvSpPr>
        <dsp:cNvPr id="0" name=""/>
        <dsp:cNvSpPr/>
      </dsp:nvSpPr>
      <dsp:spPr>
        <a:xfrm>
          <a:off x="2990389" y="2977715"/>
          <a:ext cx="5647759" cy="55664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900" kern="1200" dirty="0">
              <a:solidFill>
                <a:srgbClr val="002060"/>
              </a:solidFill>
              <a:latin typeface="Bahnschrift Light" panose="020B0502040204020203" pitchFamily="34" charset="0"/>
            </a:rPr>
            <a:t>Prima generație care a parcurs nou curriculum primar și gimnazial, precum și susținerea ENVIII pe un nou format de subiect</a:t>
          </a:r>
          <a:endParaRPr lang="en-US" sz="900" kern="1200" dirty="0">
            <a:solidFill>
              <a:srgbClr val="002060"/>
            </a:solidFill>
            <a:latin typeface="Bahnschrift Light" panose="020B0502040204020203" pitchFamily="34" charset="0"/>
          </a:endParaRPr>
        </a:p>
      </dsp:txBody>
      <dsp:txXfrm>
        <a:off x="3017562" y="3004888"/>
        <a:ext cx="5593413" cy="502296"/>
      </dsp:txXfrm>
    </dsp:sp>
    <dsp:sp modelId="{655A6BEB-BF0E-4E7B-A3C2-C99BD8A71B92}">
      <dsp:nvSpPr>
        <dsp:cNvPr id="0" name=""/>
        <dsp:cNvSpPr/>
      </dsp:nvSpPr>
      <dsp:spPr>
        <a:xfrm>
          <a:off x="2990389" y="3603938"/>
          <a:ext cx="5647759" cy="55664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900" kern="1200" dirty="0">
              <a:solidFill>
                <a:srgbClr val="002060"/>
              </a:solidFill>
              <a:latin typeface="Bahnschrift Light" panose="020B0502040204020203" pitchFamily="34" charset="0"/>
            </a:rPr>
            <a:t>Participare în creștere procentuală a absolvenților la EN VIII</a:t>
          </a:r>
          <a:endParaRPr lang="en-US" sz="900" kern="1200" dirty="0">
            <a:solidFill>
              <a:srgbClr val="002060"/>
            </a:solidFill>
            <a:latin typeface="Bahnschrift Light" panose="020B0502040204020203" pitchFamily="34" charset="0"/>
          </a:endParaRPr>
        </a:p>
      </dsp:txBody>
      <dsp:txXfrm>
        <a:off x="3017562" y="3631111"/>
        <a:ext cx="5593413" cy="5022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alfCircleOrganizationChart">
  <dgm:title val=""/>
  <dgm:desc val=""/>
  <dgm:catLst>
    <dgm:cat type="hierarchy" pri="1500"/>
  </dgm:catLst>
  <dgm:samp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Name0">
    <dgm:varLst>
      <dgm:orgChart val="1"/>
      <dgm:chPref val="1"/>
      <dgm:dir/>
      <dgm:animOne val="branch"/>
      <dgm:animLvl val="lvl"/>
      <dgm:resizeHandles/>
    </dgm:varLst>
    <dgm:choose name="Name1">
      <dgm:if name="Name2" func="var" arg="dir" op="equ" val="norm">
        <dgm:alg type="hierChild">
          <dgm:param type="linDir" val="fromL"/>
        </dgm:alg>
      </dgm:if>
      <dgm:else name="Name3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2" refType="w" fact="10"/>
      <dgm:constr type="h" for="des" forName="rootComposite2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forEach name="Name4" axis="ch">
      <dgm:forEach name="Name5" axis="self" ptType="node">
        <dgm:layoutNode name="hierRoot1">
          <dgm:varLst>
            <dgm:hierBranch val="init"/>
          </dgm:varLst>
          <dgm:choose name="Name6">
            <dgm:if name="Name7" func="var" arg="hierBranch" op="equ" val="l">
              <dgm:alg type="hierRoot">
                <dgm:param type="hierAlign" val="tR"/>
              </dgm:alg>
              <dgm:constrLst>
                <dgm:constr type="alignOff" val="0.65"/>
              </dgm:constrLst>
            </dgm:if>
            <dgm:if name="Name8" func="var" arg="hierBranch" op="equ" val="r">
              <dgm:alg type="hierRoot">
                <dgm:param type="hierAlign" val="tL"/>
              </dgm:alg>
              <dgm:constrLst>
                <dgm:constr type="alignOff" val="0.65"/>
              </dgm:constrLst>
            </dgm:if>
            <dgm:if name="Name9" func="var" arg="hierBranch" op="equ" val="hang">
              <dgm:alg type="hierRoot"/>
              <dgm:constrLst>
                <dgm:constr type="alignOff" val="0.65"/>
              </dgm:constrLst>
            </dgm:if>
            <dgm:else name="Name10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1">
              <dgm:if name="Name12" func="var" arg="hierBranch" op="equ" val="init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3" func="var" arg="hierBranch" op="equ" val="l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4" func="var" arg="hierBranch" op="equ" val="r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else name="Name15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else>
            </dgm:choose>
            <dgm:layoutNode name="rootText1" styleLbl="alignAcc1">
              <dgm:varLst>
                <dgm:chPref val="3"/>
              </dgm:varLst>
              <dgm:alg type="tx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top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-140"/>
                  <dgm:adj idx="2" val="-40"/>
                </dgm:adjLst>
              </dgm:shape>
              <dgm:presOf/>
            </dgm:layoutNode>
            <dgm:layoutNode name="bottom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40"/>
                  <dgm:adj idx="2" val="140"/>
                </dgm:adjLst>
              </dgm:shape>
              <dgm:presOf/>
            </dgm:layoutNode>
            <dgm:layoutNode name="topConnNode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</dgm:layoutNode>
          </dgm:layoutNode>
          <dgm:layoutNode name="hierChild2">
            <dgm:choose name="Name16">
              <dgm:if name="Name17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18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19" func="var" arg="hierBranch" op="equ" val="hang">
                <dgm:choose name="Name20">
                  <dgm:if name="Name21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2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3">
                <dgm:choose name="Name24">
                  <dgm:if name="Name25" func="var" arg="dir" op="equ" val="norm">
                    <dgm:alg type="hierChild"/>
                  </dgm:if>
                  <dgm:else name="Name26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a" axis="ch" ptType="nonAsst">
              <dgm:forEach name="Name27" axis="precedSib" ptType="parTrans" st="-1" cnt="1">
                <dgm:layoutNode name="Name28">
                  <dgm:choose name="Name29">
                    <dgm:if name="Name30" func="var" arg="hierBranch" op="equ" val="std">
                      <dgm:choose name="Name31">
                        <dgm:if name="Name32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1"/>
                            <dgm:param type="dstNode" val="topArc2"/>
                          </dgm:alg>
                        </dgm:if>
                        <dgm:if name="Name33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3"/>
                            <dgm:param type="dstNode" val="topArc2"/>
                          </dgm:alg>
                        </dgm:if>
                        <dgm:else name="Name3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2"/>
                            <dgm:param type="dstNode" val="topArc2"/>
                          </dgm:alg>
                        </dgm:else>
                      </dgm:choose>
                    </dgm:if>
                    <dgm:if name="Name35" func="var" arg="hierBranch" op="equ" val="init">
                      <dgm:choose name="Name36">
                        <dgm:if name="Name37" axis="self" func="depth" op="lte" val="2">
                          <dgm:choose name="Name38">
                            <dgm:if name="Name39" axis="self" func="depth" op="lte" val="2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1"/>
                                <dgm:param type="dstNode" val="topArc2"/>
                              </dgm:alg>
                            </dgm:if>
                            <dgm:if name="Name40" axis="par" ptType="asst" func="cnt" op="equ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3"/>
                                <dgm:param type="dstNode" val="topArc2"/>
                              </dgm:alg>
                            </dgm:if>
                            <dgm:else name="Name4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2"/>
                                <dgm:param type="dstNode" val="topArc2"/>
                              </dgm:alg>
                            </dgm:else>
                          </dgm:choose>
                        </dgm:if>
                        <dgm:else name="Name42">
                          <dgm:choose name="Name43">
                            <dgm:if name="Name44" axis="par des" func="maxDepth" op="lte" val="1">
                              <dgm:choose name="Name45">
                                <dgm:if name="Name46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1"/>
                                    <dgm:param type="dstNode" val="topConnNode2"/>
                                  </dgm:alg>
                                </dgm:if>
                                <dgm:if name="Name47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3"/>
                                    <dgm:param type="dstNode" val="topConnNode2"/>
                                  </dgm:alg>
                                </dgm:if>
                                <dgm:else name="Name48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2"/>
                                    <dgm:param type="dstNode" val="topConnNode2"/>
                                  </dgm:alg>
                                </dgm:else>
                              </dgm:choose>
                            </dgm:if>
                            <dgm:else name="Name49">
                              <dgm:choose name="Name50">
                                <dgm:if name="Name51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1"/>
                                    <dgm:param type="dstNode" val="topArc2"/>
                                  </dgm:alg>
                                </dgm:if>
                                <dgm:if name="Name52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3"/>
                                    <dgm:param type="dstNode" val="topArc2"/>
                                  </dgm:alg>
                                </dgm:if>
                                <dgm:else name="Name53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2"/>
                                    <dgm:param type="dstNode" val="topArc2"/>
                                  </dgm:alg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54">
                      <dgm:choose name="Name55">
                        <dgm:if name="Name56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1"/>
                            <dgm:param type="dstNode" val="topConnNode2"/>
                          </dgm:alg>
                        </dgm:if>
                        <dgm:if name="Name57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3"/>
                            <dgm:param type="dstNode" val="topConnNode2"/>
                          </dgm:alg>
                        </dgm:if>
                        <dgm:else name="Name58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2"/>
                            <dgm:param type="dstNode" val="topConnNode2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2">
                <dgm:varLst>
                  <dgm:hierBranch val="init"/>
                </dgm:varLst>
                <dgm:choose name="Name59">
                  <dgm:if name="Name60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1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2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3" func="var" arg="hierBranch" op="equ" val="init">
                    <dgm:choose name="Name64">
                      <dgm:if name="Name65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6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layoutNode name="rootComposite2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8">
                    <dgm:if name="Name69" func="var" arg="hierBranch" op="equ" val="init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0" func="var" arg="hierBranch" op="equ" val="l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1" func="var" arg="hierBranch" op="equ" val="r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else name="Name72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else>
                  </dgm:choose>
                  <dgm:layoutNode name="rootText2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2" moveWith="rootText2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4">
                  <dgm:choose name="Name73">
                    <dgm:if name="Name7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6" func="var" arg="hierBranch" op="equ" val="hang">
                      <dgm:choose name="Name77">
                        <dgm:if name="Name7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80" func="var" arg="hierBranch" op="equ" val="std">
                      <dgm:choose name="Name81">
                        <dgm:if name="Name82" func="var" arg="dir" op="equ" val="norm">
                          <dgm:alg type="hierChild"/>
                        </dgm:if>
                        <dgm:else name="Name8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4" func="var" arg="hierBranch" op="equ" val="init">
                      <dgm:choose name="Name85">
                        <dgm:if name="Name8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87">
                          <dgm:choose name="Name88">
                            <dgm:if name="Name89" func="var" arg="dir" op="equ" val="norm">
                              <dgm:alg type="hierChild"/>
                            </dgm:if>
                            <dgm:else name="Name9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91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2" ref="rep2a"/>
                </dgm:layoutNode>
                <dgm:layoutNode name="hierChild5">
                  <dgm:choose name="Name93">
                    <dgm:if name="Name9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6" ref="rep2b"/>
                </dgm:layoutNode>
              </dgm:layoutNode>
            </dgm:forEach>
          </dgm:layoutNode>
          <dgm:layoutNode name="hierChild3">
            <dgm:choose name="Name97">
              <dgm:if name="Name9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b" axis="ch" ptType="asst">
              <dgm:forEach name="Name100" axis="precedSib" ptType="parTrans" st="-1" cnt="1">
                <dgm:layoutNode name="Name101">
                  <dgm:choose name="Name102">
                    <dgm:if name="Name103" axis="self" func="depth" op="lte" val="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1"/>
                        <dgm:param type="dstNode" val="topConnNode3"/>
                      </dgm:alg>
                    </dgm:if>
                    <dgm:if name="Name104" axis="par" ptType="asst" func="cnt" op="equ" val="1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3"/>
                        <dgm:param type="dstNode" val="topConnNode3"/>
                      </dgm:alg>
                    </dgm:if>
                    <dgm:else name="Name10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2"/>
                        <dgm:param type="dstNode" val="topConnNode3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3">
                <dgm:varLst>
                  <dgm:hierBranch val="init"/>
                </dgm:varLst>
                <dgm:choose name="Name106">
                  <dgm:if name="Name107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8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9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0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1" func="var" arg="hierBranch" op="equ" val="init">
                    <dgm:choose name="Name112">
                      <dgm:if name="Name113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14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15"/>
                </dgm:choose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16">
                    <dgm:if name="Name117" func="var" arg="hierBranch" op="equ" val="init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8" func="var" arg="hierBranch" op="equ" val="l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9" func="var" arg="hierBranch" op="equ" val="r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else name="Name120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else>
                  </dgm:choose>
                  <dgm:layoutNode name="rootText3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3" moveWith="rootText3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6">
                  <dgm:choose name="Name121">
                    <dgm:if name="Name12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24" func="var" arg="hierBranch" op="equ" val="hang">
                      <dgm:choose name="Name125">
                        <dgm:if name="Name12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2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28" func="var" arg="hierBranch" op="equ" val="std">
                      <dgm:choose name="Name129">
                        <dgm:if name="Name130" func="var" arg="dir" op="equ" val="norm">
                          <dgm:alg type="hierChild"/>
                        </dgm:if>
                        <dgm:else name="Name13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2" func="var" arg="hierBranch" op="equ" val="init">
                      <dgm:choose name="Name133">
                        <dgm:if name="Name134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35">
                          <dgm:alg type="hierChild"/>
                        </dgm:else>
                      </dgm:choose>
                    </dgm:if>
                    <dgm:else name="Name136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37" ref="rep2a"/>
                </dgm:layoutNode>
                <dgm:layoutNode name="hierChild7">
                  <dgm:choose name="Name138">
                    <dgm:if name="Name13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41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82F17B-FA3F-4D49-A50F-F0A3E1E35113}" type="datetimeFigureOut">
              <a:rPr lang="en-US" smtClean="0"/>
              <a:t>9/8/2021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26B7F6-79AB-4743-8BF0-0A2045D671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0740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imagine diapozitiv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ubstituent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26B7F6-79AB-4743-8BF0-0A2045D6710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2681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586FF-46FB-48EC-9156-9CA5F51C554E}" type="datetime1">
              <a:rPr lang="en-US" smtClean="0"/>
              <a:t>9/8/2021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Steluța Dan - ENVII 2020-2021 - diagnoză &amp; concluzii - Serviciul Dezvoltare Curriculum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7A3FC-4F90-4C9D-85AD-5729B155801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1850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E21F3-A27D-4173-B153-BC452CB0564B}" type="datetime1">
              <a:rPr lang="en-US" smtClean="0"/>
              <a:t>9/8/2021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Steluța Dan - ENVII 2020-2021 - diagnoză &amp; concluzii - Serviciul Dezvoltare Curriculum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7A3FC-4F90-4C9D-85AD-5729B15580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0022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A55CB-5AE1-46EF-A672-6399723EFB57}" type="datetime1">
              <a:rPr lang="en-US" smtClean="0"/>
              <a:t>9/8/2021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Steluța Dan - ENVII 2020-2021 - diagnoză &amp; concluzii - Serviciul Dezvoltare Curriculum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7A3FC-4F90-4C9D-85AD-5729B15580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6402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ACA17-58B6-41CD-B500-5E311A383184}" type="datetime1">
              <a:rPr lang="en-US" smtClean="0"/>
              <a:t>9/8/2021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Steluța Dan - ENVII 2020-2021 - diagnoză &amp; concluzii - Serviciul Dezvoltare Curriculum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7A3FC-4F90-4C9D-85AD-5729B155801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439288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2B77D-4F42-41A2-BD22-CED1915D2D80}" type="datetime1">
              <a:rPr lang="en-US" smtClean="0"/>
              <a:t>9/8/2021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Steluța Dan - ENVII 2020-2021 - diagnoză &amp; concluzii - Serviciul Dezvoltare Curriculum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7A3FC-4F90-4C9D-85AD-5729B15580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2021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09CAB-AFBC-4780-91DB-563303B0B05B}" type="datetime1">
              <a:rPr lang="en-US" smtClean="0"/>
              <a:t>9/8/2021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Steluța Dan - ENVII 2020-2021 - diagnoză &amp; concluzii - Serviciul Dezvoltare Curriculum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7A3FC-4F90-4C9D-85AD-5729B1558016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87059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2D7AF-6745-4942-8271-E9468A164D2E}" type="datetime1">
              <a:rPr lang="en-US" smtClean="0"/>
              <a:t>9/8/2021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Steluța Dan - ENVII 2020-2021 - diagnoză &amp; concluzii - Serviciul Dezvoltare Curriculum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7A3FC-4F90-4C9D-85AD-5729B15580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5875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7A04C-24BC-46F4-8D32-F4C499E36F55}" type="datetime1">
              <a:rPr lang="en-US" smtClean="0"/>
              <a:t>9/8/2021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Steluța Dan - ENVII 2020-2021 - diagnoză &amp; concluzii - Serviciul Dezvoltare Curriculum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7A3FC-4F90-4C9D-85AD-5729B15580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103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1D77D-AF83-439B-B1BF-7122129E4E6A}" type="datetime1">
              <a:rPr lang="en-US" smtClean="0"/>
              <a:t>9/8/2021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Steluța Dan - ENVII 2020-2021 - diagnoză &amp; concluzii - Serviciul Dezvoltare Curriculum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7A3FC-4F90-4C9D-85AD-5729B15580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03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C788D-5981-4013-8256-AFA654292980}" type="datetime1">
              <a:rPr lang="en-US" smtClean="0"/>
              <a:t>9/8/2021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Steluța Dan - ENVII 2020-2021 - diagnoză &amp; concluzii - Serviciul Dezvoltare Curriculum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7A3FC-4F90-4C9D-85AD-5729B15580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064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F2234-6E0D-47BC-9039-4DBFFA2FF8EE}" type="datetime1">
              <a:rPr lang="en-US" smtClean="0"/>
              <a:t>9/8/2021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Steluța Dan - ENVII 2020-2021 - diagnoză &amp; concluzii - Serviciul Dezvoltare Curriculum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7A3FC-4F90-4C9D-85AD-5729B15580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0205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98528-5EF7-421E-93BC-278084B63023}" type="datetime1">
              <a:rPr lang="en-US" smtClean="0"/>
              <a:t>9/8/2021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Steluța Dan - ENVII 2020-2021 - diagnoză &amp; concluzii - Serviciul Dezvoltare Curriculum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7A3FC-4F90-4C9D-85AD-5729B15580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4594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84788-9C6B-405F-81CA-077AF7F1EC18}" type="datetime1">
              <a:rPr lang="en-US" smtClean="0"/>
              <a:t>9/8/2021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Steluța Dan - ENVII 2020-2021 - diagnoză &amp; concluzii - Serviciul Dezvoltare Curriculum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7A3FC-4F90-4C9D-85AD-5729B15580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1842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3BB03-700D-41CB-8F6D-420087BA16EF}" type="datetime1">
              <a:rPr lang="en-US" smtClean="0"/>
              <a:t>9/8/2021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Steluța Dan - ENVII 2020-2021 - diagnoză &amp; concluzii - Serviciul Dezvoltare Curriculum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7A3FC-4F90-4C9D-85AD-5729B15580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8022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3AAF3-9937-4E42-84EB-2FC15532D9EA}" type="datetime1">
              <a:rPr lang="en-US" smtClean="0"/>
              <a:t>9/8/2021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Steluța Dan - ENVII 2020-2021 - diagnoză &amp; concluzii - Serviciul Dezvoltare Curriculum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7A3FC-4F90-4C9D-85AD-5729B15580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100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750F8-CAAA-4BCD-ABA1-92CAA8382366}" type="datetime1">
              <a:rPr lang="en-US" smtClean="0"/>
              <a:t>9/8/2021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Steluța Dan - ENVII 2020-2021 - diagnoză &amp; concluzii - Serviciul Dezvoltare Curriculum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7A3FC-4F90-4C9D-85AD-5729B15580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8808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72E47-8D4D-4F2D-8228-C67AB589E3A7}" type="datetime1">
              <a:rPr lang="en-US" smtClean="0"/>
              <a:t>9/8/2021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Steluța Dan - ENVII 2020-2021 - diagnoză &amp; concluzii - Serviciul Dezvoltare Curriculum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7A3FC-4F90-4C9D-85AD-5729B15580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218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01C1702F-1ACB-4317-8ADD-83E25799B661}" type="datetime1">
              <a:rPr lang="en-US" smtClean="0"/>
              <a:t>9/8/2021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r>
              <a:rPr lang="en-US"/>
              <a:t>Steluța Dan - ENVII 2020-2021 - diagnoză &amp; concluzii - Serviciul Dezvoltare Curriculum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0187A3FC-4F90-4C9D-85AD-5729B15580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76213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3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10" Type="http://schemas.openxmlformats.org/officeDocument/2006/relationships/image" Target="../media/image5.png"/><Relationship Id="rId4" Type="http://schemas.openxmlformats.org/officeDocument/2006/relationships/diagramQuickStyle" Target="../diagrams/quickStyle2.xml"/><Relationship Id="rId9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Layout" Target="../diagrams/layout3.xml"/><Relationship Id="rId7" Type="http://schemas.openxmlformats.org/officeDocument/2006/relationships/image" Target="../media/image3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10" Type="http://schemas.openxmlformats.org/officeDocument/2006/relationships/image" Target="../media/image5.png"/><Relationship Id="rId4" Type="http://schemas.openxmlformats.org/officeDocument/2006/relationships/diagramQuickStyle" Target="../diagrams/quickStyle3.xml"/><Relationship Id="rId9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rgbClr val="002060"/>
                </a:solidFill>
                <a:latin typeface="Bahnschrift Light" panose="020B0502040204020203" pitchFamily="34" charset="0"/>
              </a:rPr>
              <a:t>CONSF</a:t>
            </a:r>
            <a:r>
              <a:rPr lang="ro-RO" dirty="0">
                <a:solidFill>
                  <a:srgbClr val="002060"/>
                </a:solidFill>
                <a:latin typeface="Bahnschrift Light" panose="020B0502040204020203" pitchFamily="34" charset="0"/>
              </a:rPr>
              <a:t>ĂTURI NAȚIONALE</a:t>
            </a:r>
            <a:endParaRPr lang="en-US" dirty="0">
              <a:solidFill>
                <a:srgbClr val="002060"/>
              </a:solidFill>
              <a:latin typeface="Bahnschrift Light" panose="020B0502040204020203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o-RO" dirty="0">
                <a:latin typeface="Bahnschrift Light" panose="020B0502040204020203" pitchFamily="34" charset="0"/>
              </a:rPr>
              <a:t>DISCIPLINA: MATEMATICĂ</a:t>
            </a:r>
          </a:p>
          <a:p>
            <a:r>
              <a:rPr lang="ro-RO" dirty="0">
                <a:latin typeface="Bahnschrift Light" panose="020B0502040204020203" pitchFamily="34" charset="0"/>
              </a:rPr>
              <a:t>AN ȘCOLAR: 2021-2022</a:t>
            </a:r>
          </a:p>
          <a:p>
            <a:endParaRPr lang="ro-RO" dirty="0">
              <a:latin typeface="Bahnschrift Light" panose="020B0502040204020203" pitchFamily="34" charset="0"/>
            </a:endParaRPr>
          </a:p>
          <a:p>
            <a:r>
              <a:rPr lang="ro-RO" dirty="0">
                <a:latin typeface="Bahnschrift Light" panose="020B0502040204020203" pitchFamily="34" charset="0"/>
              </a:rPr>
              <a:t>STELUȚA DAN</a:t>
            </a:r>
          </a:p>
          <a:p>
            <a:r>
              <a:rPr lang="ro-RO" dirty="0">
                <a:latin typeface="Bahnschrift Light" panose="020B0502040204020203" pitchFamily="34" charset="0"/>
              </a:rPr>
              <a:t>SERVICIUL DEZVOLTARE CURRICULUM</a:t>
            </a:r>
            <a:endParaRPr lang="en-US" dirty="0">
              <a:latin typeface="Bahnschrift Light" panose="020B0502040204020203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4212" y="6169891"/>
            <a:ext cx="2339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dirty="0">
                <a:solidFill>
                  <a:srgbClr val="002060"/>
                </a:solidFill>
                <a:latin typeface="Bahnschrift Light" panose="020B0502040204020203" pitchFamily="34" charset="0"/>
              </a:rPr>
              <a:t>09 SEPTEMBRIE 2021</a:t>
            </a:r>
            <a:endParaRPr lang="en-US" dirty="0">
              <a:solidFill>
                <a:srgbClr val="002060"/>
              </a:solidFill>
              <a:latin typeface="Bahnschrift Light" panose="020B0502040204020203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1064" y="194511"/>
            <a:ext cx="4783016" cy="2694389"/>
          </a:xfrm>
          <a:prstGeom prst="rect">
            <a:avLst/>
          </a:prstGeom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8200" y="6492875"/>
            <a:ext cx="7543800" cy="365125"/>
          </a:xfrm>
        </p:spPr>
        <p:txBody>
          <a:bodyPr/>
          <a:lstStyle/>
          <a:p>
            <a:pPr algn="r"/>
            <a:r>
              <a:rPr lang="en-US" dirty="0" err="1"/>
              <a:t>Steluța</a:t>
            </a:r>
            <a:r>
              <a:rPr lang="en-US" dirty="0"/>
              <a:t> Dan - ENVII 2020-2021 - </a:t>
            </a:r>
            <a:r>
              <a:rPr lang="en-US" dirty="0" err="1"/>
              <a:t>diagnoză</a:t>
            </a:r>
            <a:r>
              <a:rPr lang="en-US" dirty="0"/>
              <a:t> &amp; </a:t>
            </a:r>
            <a:r>
              <a:rPr lang="en-US" dirty="0" err="1"/>
              <a:t>concluzii</a:t>
            </a:r>
            <a:r>
              <a:rPr lang="en-US" dirty="0"/>
              <a:t> - </a:t>
            </a:r>
            <a:r>
              <a:rPr lang="en-US" dirty="0" err="1"/>
              <a:t>Serviciul</a:t>
            </a:r>
            <a:r>
              <a:rPr lang="en-US" dirty="0"/>
              <a:t> </a:t>
            </a:r>
            <a:r>
              <a:rPr lang="en-US" dirty="0" err="1"/>
              <a:t>Dezvoltare</a:t>
            </a:r>
            <a:r>
              <a:rPr lang="en-US" dirty="0"/>
              <a:t> Curriculum</a:t>
            </a:r>
          </a:p>
        </p:txBody>
      </p:sp>
    </p:spTree>
    <p:extLst>
      <p:ext uri="{BB962C8B-B14F-4D97-AF65-F5344CB8AC3E}">
        <p14:creationId xmlns:p14="http://schemas.microsoft.com/office/powerpoint/2010/main" val="34985957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" y="-10052"/>
            <a:ext cx="12192001" cy="6868051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1" y="685800"/>
            <a:ext cx="1611517" cy="110408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fontScale="92500" lnSpcReduction="20000"/>
          </a:bodyPr>
          <a:lstStyle/>
          <a:p>
            <a:pPr marL="0" indent="0" algn="r">
              <a:buNone/>
            </a:pPr>
            <a:r>
              <a:rPr lang="ro-RO" dirty="0">
                <a:latin typeface="Bahnschrift Light" panose="020B0502040204020203" pitchFamily="34" charset="0"/>
              </a:rPr>
              <a:t>Mulțumim pentru atenția acordată!</a:t>
            </a:r>
            <a:endParaRPr lang="en-US" dirty="0">
              <a:latin typeface="Bahnschrift Light" panose="020B0502040204020203" pitchFamily="34" charset="0"/>
            </a:endParaRPr>
          </a:p>
        </p:txBody>
      </p:sp>
      <p:sp>
        <p:nvSpPr>
          <p:cNvPr id="33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8200" y="6492875"/>
            <a:ext cx="7543800" cy="365125"/>
          </a:xfrm>
        </p:spPr>
        <p:txBody>
          <a:bodyPr/>
          <a:lstStyle/>
          <a:p>
            <a:pPr algn="r"/>
            <a:r>
              <a:rPr lang="en-US" dirty="0" err="1"/>
              <a:t>Steluța</a:t>
            </a:r>
            <a:r>
              <a:rPr lang="en-US" dirty="0"/>
              <a:t> Dan - ENVII 2020-2021 - </a:t>
            </a:r>
            <a:r>
              <a:rPr lang="en-US" dirty="0" err="1"/>
              <a:t>diagnoză</a:t>
            </a:r>
            <a:r>
              <a:rPr lang="en-US" dirty="0"/>
              <a:t> &amp; </a:t>
            </a:r>
            <a:r>
              <a:rPr lang="en-US" dirty="0" err="1"/>
              <a:t>concluzii</a:t>
            </a:r>
            <a:r>
              <a:rPr lang="en-US" dirty="0"/>
              <a:t> - </a:t>
            </a:r>
            <a:r>
              <a:rPr lang="en-US" dirty="0" err="1"/>
              <a:t>Serviciul</a:t>
            </a:r>
            <a:r>
              <a:rPr lang="en-US" dirty="0"/>
              <a:t> </a:t>
            </a:r>
            <a:r>
              <a:rPr lang="en-US" dirty="0" err="1"/>
              <a:t>Dezvoltare</a:t>
            </a:r>
            <a:r>
              <a:rPr lang="en-US" dirty="0"/>
              <a:t> Curriculum</a:t>
            </a:r>
          </a:p>
        </p:txBody>
      </p:sp>
    </p:spTree>
    <p:extLst>
      <p:ext uri="{BB962C8B-B14F-4D97-AF65-F5344CB8AC3E}">
        <p14:creationId xmlns:p14="http://schemas.microsoft.com/office/powerpoint/2010/main" val="28463011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95728" y="2431472"/>
            <a:ext cx="7861423" cy="1104089"/>
          </a:xfrm>
        </p:spPr>
        <p:txBody>
          <a:bodyPr>
            <a:normAutofit fontScale="90000"/>
          </a:bodyPr>
          <a:lstStyle/>
          <a:p>
            <a:pPr algn="ctr"/>
            <a:r>
              <a:rPr lang="ro-RO" dirty="0">
                <a:solidFill>
                  <a:srgbClr val="002060"/>
                </a:solidFill>
                <a:latin typeface="Bahnschrift Light" panose="020B0502040204020203" pitchFamily="34" charset="0"/>
              </a:rPr>
              <a:t>EVALUAREA NAȚIONALĂ </a:t>
            </a:r>
            <a:br>
              <a:rPr lang="ro-RO" dirty="0">
                <a:solidFill>
                  <a:srgbClr val="002060"/>
                </a:solidFill>
                <a:latin typeface="Bahnschrift Light" panose="020B0502040204020203" pitchFamily="34" charset="0"/>
              </a:rPr>
            </a:br>
            <a:r>
              <a:rPr lang="ro-RO" dirty="0">
                <a:solidFill>
                  <a:srgbClr val="002060"/>
                </a:solidFill>
                <a:latin typeface="Bahnschrift Light" panose="020B0502040204020203" pitchFamily="34" charset="0"/>
              </a:rPr>
              <a:t>PENTRU ABSOLVENȚII CLASEI </a:t>
            </a:r>
            <a:r>
              <a:rPr lang="ro-RO" cap="none" dirty="0">
                <a:solidFill>
                  <a:srgbClr val="002060"/>
                </a:solidFill>
                <a:latin typeface="Bahnschrift Light" panose="020B0502040204020203" pitchFamily="34" charset="0"/>
              </a:rPr>
              <a:t>a</a:t>
            </a:r>
            <a:r>
              <a:rPr lang="ro-RO" dirty="0">
                <a:solidFill>
                  <a:srgbClr val="002060"/>
                </a:solidFill>
                <a:latin typeface="Bahnschrift Light" panose="020B0502040204020203" pitchFamily="34" charset="0"/>
              </a:rPr>
              <a:t> viii-</a:t>
            </a:r>
            <a:r>
              <a:rPr lang="ro-RO" cap="none" dirty="0">
                <a:solidFill>
                  <a:srgbClr val="002060"/>
                </a:solidFill>
                <a:latin typeface="Bahnschrift Light" panose="020B0502040204020203" pitchFamily="34" charset="0"/>
              </a:rPr>
              <a:t>a</a:t>
            </a:r>
            <a:endParaRPr lang="en-US" dirty="0">
              <a:solidFill>
                <a:srgbClr val="002060"/>
              </a:solidFill>
              <a:latin typeface="Bahnschrift Light" panose="020B0502040204020203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1" y="685800"/>
            <a:ext cx="1611517" cy="110408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o-RO" dirty="0">
                <a:latin typeface="Bahnschrift Light" panose="020B0502040204020203" pitchFamily="34" charset="0"/>
              </a:rPr>
              <a:t>TEMATICĂ</a:t>
            </a:r>
            <a:endParaRPr lang="en-US" dirty="0">
              <a:latin typeface="Bahnschrift Light" panose="020B0502040204020203" pitchFamily="34" charset="0"/>
            </a:endParaRPr>
          </a:p>
        </p:txBody>
      </p:sp>
      <p:sp>
        <p:nvSpPr>
          <p:cNvPr id="22" name="Footer Placeholder 5"/>
          <p:cNvSpPr txBox="1">
            <a:spLocks/>
          </p:cNvSpPr>
          <p:nvPr/>
        </p:nvSpPr>
        <p:spPr>
          <a:xfrm>
            <a:off x="4648200" y="64928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en-US"/>
            </a:defPPr>
            <a:lvl1pPr marL="0" algn="l" defTabSz="914400" rtl="0" eaLnBrk="1" latinLnBrk="0" hangingPunct="1">
              <a:defRPr sz="1000" b="0" i="0" kern="1200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/>
              <a:t>Steluța Dan - ENVII 2020-2021 - diagnoză &amp; concluzii - Serviciul Dezvoltare Curriculum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41667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82418" y="685800"/>
            <a:ext cx="7861423" cy="1104089"/>
          </a:xfrm>
        </p:spPr>
        <p:txBody>
          <a:bodyPr>
            <a:normAutofit fontScale="90000"/>
          </a:bodyPr>
          <a:lstStyle/>
          <a:p>
            <a:pPr algn="ctr"/>
            <a:r>
              <a:rPr lang="ro-RO" dirty="0">
                <a:solidFill>
                  <a:srgbClr val="002060"/>
                </a:solidFill>
                <a:latin typeface="Bahnschrift Light" panose="020B0502040204020203" pitchFamily="34" charset="0"/>
              </a:rPr>
              <a:t>EVALUAREA NAȚIONALĂ </a:t>
            </a:r>
            <a:br>
              <a:rPr lang="ro-RO" dirty="0">
                <a:solidFill>
                  <a:srgbClr val="002060"/>
                </a:solidFill>
                <a:latin typeface="Bahnschrift Light" panose="020B0502040204020203" pitchFamily="34" charset="0"/>
              </a:rPr>
            </a:br>
            <a:r>
              <a:rPr lang="ro-RO" dirty="0">
                <a:solidFill>
                  <a:srgbClr val="002060"/>
                </a:solidFill>
                <a:latin typeface="Bahnschrift Light" panose="020B0502040204020203" pitchFamily="34" charset="0"/>
              </a:rPr>
              <a:t>PENTRU ABSOLVENȚII CLASEI </a:t>
            </a:r>
            <a:r>
              <a:rPr lang="ro-RO" cap="none" dirty="0">
                <a:solidFill>
                  <a:srgbClr val="002060"/>
                </a:solidFill>
                <a:latin typeface="Bahnschrift Light" panose="020B0502040204020203" pitchFamily="34" charset="0"/>
              </a:rPr>
              <a:t>a</a:t>
            </a:r>
            <a:r>
              <a:rPr lang="ro-RO" dirty="0">
                <a:solidFill>
                  <a:srgbClr val="002060"/>
                </a:solidFill>
                <a:latin typeface="Bahnschrift Light" panose="020B0502040204020203" pitchFamily="34" charset="0"/>
              </a:rPr>
              <a:t> viii-</a:t>
            </a:r>
            <a:r>
              <a:rPr lang="ro-RO" cap="none" dirty="0">
                <a:solidFill>
                  <a:srgbClr val="002060"/>
                </a:solidFill>
                <a:latin typeface="Bahnschrift Light" panose="020B0502040204020203" pitchFamily="34" charset="0"/>
              </a:rPr>
              <a:t>a</a:t>
            </a:r>
            <a:endParaRPr lang="en-US" dirty="0">
              <a:solidFill>
                <a:srgbClr val="002060"/>
              </a:solidFill>
              <a:latin typeface="Bahnschrift Light" panose="020B0502040204020203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1" y="685800"/>
            <a:ext cx="1611517" cy="110408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o-RO" dirty="0">
                <a:latin typeface="Bahnschrift Light" panose="020B0502040204020203" pitchFamily="34" charset="0"/>
              </a:rPr>
              <a:t>TEMATICĂ</a:t>
            </a:r>
            <a:endParaRPr lang="en-US" dirty="0">
              <a:latin typeface="Bahnschrift Light" panose="020B0502040204020203" pitchFamily="34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4442690" y="3362036"/>
            <a:ext cx="209665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dirty="0"/>
              <a:t>Diagnoză</a:t>
            </a:r>
          </a:p>
          <a:p>
            <a:pPr algn="ctr"/>
            <a:r>
              <a:rPr lang="ro-RO" dirty="0"/>
              <a:t>... - 2021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7414059" y="4366871"/>
            <a:ext cx="212436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dirty="0"/>
              <a:t>Concluzii</a:t>
            </a:r>
          </a:p>
          <a:p>
            <a:pPr algn="ctr"/>
            <a:r>
              <a:rPr lang="ro-RO" dirty="0"/>
              <a:t>2021-2022</a:t>
            </a:r>
            <a:endParaRPr lang="en-US" dirty="0"/>
          </a:p>
        </p:txBody>
      </p:sp>
      <p:sp>
        <p:nvSpPr>
          <p:cNvPr id="12" name="Right Arrow 11"/>
          <p:cNvSpPr/>
          <p:nvPr/>
        </p:nvSpPr>
        <p:spPr>
          <a:xfrm rot="5400000">
            <a:off x="4848989" y="2229294"/>
            <a:ext cx="1284056" cy="693336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Arrow 12"/>
          <p:cNvSpPr/>
          <p:nvPr/>
        </p:nvSpPr>
        <p:spPr>
          <a:xfrm rot="5400000">
            <a:off x="7224604" y="2758519"/>
            <a:ext cx="2342500" cy="693336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ooter Placeholder 5"/>
          <p:cNvSpPr txBox="1">
            <a:spLocks/>
          </p:cNvSpPr>
          <p:nvPr/>
        </p:nvSpPr>
        <p:spPr>
          <a:xfrm>
            <a:off x="4648200" y="64928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en-US"/>
            </a:defPPr>
            <a:lvl1pPr marL="0" algn="l" defTabSz="914400" rtl="0" eaLnBrk="1" latinLnBrk="0" hangingPunct="1">
              <a:defRPr sz="1000" b="0" i="0" kern="1200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/>
              <a:t>Steluța Dan - ENVII 2020-2021 - diagnoză &amp; concluzii - Serviciul Dezvoltare Curriculum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76588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5470" y="685800"/>
            <a:ext cx="7861423" cy="1104089"/>
          </a:xfrm>
        </p:spPr>
        <p:txBody>
          <a:bodyPr>
            <a:normAutofit fontScale="90000"/>
          </a:bodyPr>
          <a:lstStyle/>
          <a:p>
            <a:pPr algn="ctr"/>
            <a:r>
              <a:rPr lang="ro-RO" dirty="0">
                <a:solidFill>
                  <a:srgbClr val="002060"/>
                </a:solidFill>
                <a:latin typeface="Bahnschrift Light" panose="020B0502040204020203" pitchFamily="34" charset="0"/>
              </a:rPr>
              <a:t>En viii</a:t>
            </a:r>
            <a:br>
              <a:rPr lang="ro-RO" dirty="0">
                <a:solidFill>
                  <a:srgbClr val="002060"/>
                </a:solidFill>
                <a:latin typeface="Bahnschrift Light" panose="020B0502040204020203" pitchFamily="34" charset="0"/>
              </a:rPr>
            </a:br>
            <a:r>
              <a:rPr lang="ro-RO" dirty="0">
                <a:solidFill>
                  <a:srgbClr val="002060"/>
                </a:solidFill>
                <a:latin typeface="Bahnschrift Light" panose="020B0502040204020203" pitchFamily="34" charset="0"/>
              </a:rPr>
              <a:t>2020-2021</a:t>
            </a:r>
            <a:endParaRPr lang="en-US" dirty="0">
              <a:solidFill>
                <a:srgbClr val="002060"/>
              </a:solidFill>
              <a:latin typeface="Bahnschrift Light" panose="020B0502040204020203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1" y="685800"/>
            <a:ext cx="1611517" cy="110408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o-RO" dirty="0">
                <a:latin typeface="Bahnschrift Light" panose="020B0502040204020203" pitchFamily="34" charset="0"/>
              </a:rPr>
              <a:t>DIAGNOZĂ</a:t>
            </a:r>
            <a:endParaRPr lang="en-US" dirty="0">
              <a:latin typeface="Bahnschrift Light" panose="020B0502040204020203" pitchFamily="34" charset="0"/>
            </a:endParaRPr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3555035282"/>
              </p:ext>
            </p:extLst>
          </p:nvPr>
        </p:nvGraphicFramePr>
        <p:xfrm>
          <a:off x="0" y="1939636"/>
          <a:ext cx="12192000" cy="4918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Footer Placeholder 5"/>
          <p:cNvSpPr txBox="1">
            <a:spLocks/>
          </p:cNvSpPr>
          <p:nvPr/>
        </p:nvSpPr>
        <p:spPr>
          <a:xfrm>
            <a:off x="4648200" y="64928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en-US"/>
            </a:defPPr>
            <a:lvl1pPr marL="0" algn="l" defTabSz="914400" rtl="0" eaLnBrk="1" latinLnBrk="0" hangingPunct="1">
              <a:defRPr sz="1000" b="0" i="0" kern="1200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/>
              <a:t>Steluța Dan - ENVII 2020-2021 - diagnoză &amp; concluzii - Serviciul Dezvoltare Curriculum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17120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5470" y="685800"/>
            <a:ext cx="7861423" cy="1104089"/>
          </a:xfrm>
        </p:spPr>
        <p:txBody>
          <a:bodyPr>
            <a:normAutofit fontScale="90000"/>
          </a:bodyPr>
          <a:lstStyle/>
          <a:p>
            <a:pPr algn="ctr"/>
            <a:r>
              <a:rPr lang="ro-RO" dirty="0">
                <a:solidFill>
                  <a:srgbClr val="002060"/>
                </a:solidFill>
                <a:latin typeface="Bahnschrift Light" panose="020B0502040204020203" pitchFamily="34" charset="0"/>
              </a:rPr>
              <a:t>En viii</a:t>
            </a:r>
            <a:br>
              <a:rPr lang="ro-RO" dirty="0">
                <a:solidFill>
                  <a:srgbClr val="002060"/>
                </a:solidFill>
                <a:latin typeface="Bahnschrift Light" panose="020B0502040204020203" pitchFamily="34" charset="0"/>
              </a:rPr>
            </a:br>
            <a:r>
              <a:rPr lang="ro-RO" dirty="0">
                <a:solidFill>
                  <a:srgbClr val="002060"/>
                </a:solidFill>
                <a:latin typeface="Bahnschrift Light" panose="020B0502040204020203" pitchFamily="34" charset="0"/>
              </a:rPr>
              <a:t>2020-2021</a:t>
            </a:r>
            <a:endParaRPr lang="en-US" dirty="0">
              <a:solidFill>
                <a:srgbClr val="002060"/>
              </a:solidFill>
              <a:latin typeface="Bahnschrift Light" panose="020B0502040204020203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1" y="685800"/>
            <a:ext cx="1611517" cy="110408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o-RO" dirty="0">
                <a:latin typeface="Bahnschrift Light" panose="020B0502040204020203" pitchFamily="34" charset="0"/>
              </a:rPr>
              <a:t>DIAGNOZĂ</a:t>
            </a:r>
            <a:endParaRPr lang="en-US" dirty="0">
              <a:latin typeface="Bahnschrift Light" panose="020B0502040204020203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11" y="2514910"/>
            <a:ext cx="4766893" cy="2966720"/>
          </a:xfrm>
          <a:prstGeom prst="rect">
            <a:avLst/>
          </a:prstGeom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2096248"/>
              </p:ext>
            </p:extLst>
          </p:nvPr>
        </p:nvGraphicFramePr>
        <p:xfrm>
          <a:off x="7474589" y="3247486"/>
          <a:ext cx="4479722" cy="266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9861">
                  <a:extLst>
                    <a:ext uri="{9D8B030D-6E8A-4147-A177-3AD203B41FA5}">
                      <a16:colId xmlns:a16="http://schemas.microsoft.com/office/drawing/2014/main" val="222091365"/>
                    </a:ext>
                  </a:extLst>
                </a:gridCol>
                <a:gridCol w="2239861">
                  <a:extLst>
                    <a:ext uri="{9D8B030D-6E8A-4147-A177-3AD203B41FA5}">
                      <a16:colId xmlns:a16="http://schemas.microsoft.com/office/drawing/2014/main" val="473005835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o-RO" dirty="0">
                          <a:solidFill>
                            <a:schemeClr val="tx1"/>
                          </a:solidFill>
                          <a:latin typeface="Bahnschrift Light" panose="020B0502040204020203" pitchFamily="34" charset="0"/>
                        </a:rPr>
                        <a:t>Date</a:t>
                      </a:r>
                      <a:r>
                        <a:rPr lang="ro-RO" baseline="0" dirty="0">
                          <a:solidFill>
                            <a:schemeClr val="tx1"/>
                          </a:solidFill>
                          <a:latin typeface="Bahnschrift Light" panose="020B0502040204020203" pitchFamily="34" charset="0"/>
                        </a:rPr>
                        <a:t> statistice – instrumente de evaluare</a:t>
                      </a:r>
                      <a:endParaRPr lang="en-US" dirty="0">
                        <a:solidFill>
                          <a:schemeClr val="tx1"/>
                        </a:solidFill>
                        <a:latin typeface="Bahnschrift Light" panose="020B0502040204020203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33404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o-RO" dirty="0">
                          <a:solidFill>
                            <a:srgbClr val="002060"/>
                          </a:solidFill>
                          <a:latin typeface="Bahnschrift Light" panose="020B0502040204020203" pitchFamily="34" charset="0"/>
                        </a:rPr>
                        <a:t>Modele</a:t>
                      </a:r>
                      <a:endParaRPr lang="en-US" dirty="0">
                        <a:solidFill>
                          <a:srgbClr val="002060"/>
                        </a:solidFill>
                        <a:latin typeface="Bahnschrift Light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dirty="0">
                          <a:solidFill>
                            <a:srgbClr val="002060"/>
                          </a:solidFill>
                          <a:latin typeface="Bahnschrift Light" panose="020B0502040204020203" pitchFamily="34" charset="0"/>
                        </a:rPr>
                        <a:t>2</a:t>
                      </a:r>
                      <a:r>
                        <a:rPr lang="ro-RO" baseline="0" dirty="0">
                          <a:solidFill>
                            <a:srgbClr val="002060"/>
                          </a:solidFill>
                          <a:latin typeface="Bahnschrift Light" panose="020B0502040204020203" pitchFamily="34" charset="0"/>
                        </a:rPr>
                        <a:t> (iunie/ noiembrie)</a:t>
                      </a:r>
                      <a:endParaRPr lang="en-US" dirty="0">
                        <a:solidFill>
                          <a:srgbClr val="002060"/>
                        </a:solidFill>
                        <a:latin typeface="Bahnschrift Light" panose="020B05020402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28798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o-RO" dirty="0">
                          <a:solidFill>
                            <a:srgbClr val="002060"/>
                          </a:solidFill>
                          <a:latin typeface="Bahnschrift Light" panose="020B0502040204020203" pitchFamily="34" charset="0"/>
                        </a:rPr>
                        <a:t>Teste</a:t>
                      </a:r>
                      <a:r>
                        <a:rPr lang="ro-RO" baseline="0" dirty="0">
                          <a:solidFill>
                            <a:srgbClr val="002060"/>
                          </a:solidFill>
                          <a:latin typeface="Bahnschrift Light" panose="020B0502040204020203" pitchFamily="34" charset="0"/>
                        </a:rPr>
                        <a:t> de antrenament</a:t>
                      </a:r>
                      <a:endParaRPr lang="en-US" dirty="0">
                        <a:solidFill>
                          <a:srgbClr val="002060"/>
                        </a:solidFill>
                        <a:latin typeface="Bahnschrift Light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dirty="0">
                          <a:solidFill>
                            <a:srgbClr val="002060"/>
                          </a:solidFill>
                          <a:latin typeface="Bahnschrift Light" panose="020B0502040204020203" pitchFamily="34" charset="0"/>
                        </a:rPr>
                        <a:t>15</a:t>
                      </a:r>
                      <a:endParaRPr lang="en-US" dirty="0">
                        <a:solidFill>
                          <a:srgbClr val="002060"/>
                        </a:solidFill>
                        <a:latin typeface="Bahnschrift Light" panose="020B05020402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7768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o-RO" dirty="0">
                          <a:solidFill>
                            <a:srgbClr val="002060"/>
                          </a:solidFill>
                          <a:latin typeface="Bahnschrift Light" panose="020B0502040204020203" pitchFamily="34" charset="0"/>
                        </a:rPr>
                        <a:t>Variante utilizate pentru simulare</a:t>
                      </a:r>
                      <a:endParaRPr lang="en-US" dirty="0">
                        <a:solidFill>
                          <a:srgbClr val="002060"/>
                        </a:solidFill>
                        <a:latin typeface="Bahnschrift Light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dirty="0">
                          <a:solidFill>
                            <a:srgbClr val="002060"/>
                          </a:solidFill>
                          <a:latin typeface="Bahnschrift Light" panose="020B0502040204020203" pitchFamily="34" charset="0"/>
                        </a:rPr>
                        <a:t>3 (1</a:t>
                      </a:r>
                      <a:r>
                        <a:rPr lang="ro-RO" baseline="0" dirty="0">
                          <a:solidFill>
                            <a:srgbClr val="002060"/>
                          </a:solidFill>
                          <a:latin typeface="Bahnschrift Light" panose="020B0502040204020203" pitchFamily="34" charset="0"/>
                        </a:rPr>
                        <a:t> </a:t>
                      </a:r>
                      <a:r>
                        <a:rPr lang="ro-RO" baseline="0">
                          <a:solidFill>
                            <a:srgbClr val="002060"/>
                          </a:solidFill>
                          <a:latin typeface="Bahnschrift Light" panose="020B0502040204020203" pitchFamily="34" charset="0"/>
                        </a:rPr>
                        <a:t>+ 2)</a:t>
                      </a:r>
                      <a:endParaRPr lang="en-US" dirty="0">
                        <a:solidFill>
                          <a:srgbClr val="002060"/>
                        </a:solidFill>
                        <a:latin typeface="Bahnschrift Light" panose="020B05020402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289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o-RO" dirty="0">
                          <a:solidFill>
                            <a:srgbClr val="002060"/>
                          </a:solidFill>
                          <a:latin typeface="Bahnschrift Light" panose="020B0502040204020203" pitchFamily="34" charset="0"/>
                        </a:rPr>
                        <a:t>Variante extrase pentru ENVIII</a:t>
                      </a:r>
                      <a:endParaRPr lang="en-US" dirty="0">
                        <a:solidFill>
                          <a:srgbClr val="002060"/>
                        </a:solidFill>
                        <a:latin typeface="Bahnschrift Light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dirty="0">
                          <a:solidFill>
                            <a:srgbClr val="002060"/>
                          </a:solidFill>
                          <a:latin typeface="Bahnschrift Light" panose="020B0502040204020203" pitchFamily="34" charset="0"/>
                        </a:rPr>
                        <a:t>2 + 1 subiect de rezervă</a:t>
                      </a:r>
                      <a:endParaRPr lang="en-US" dirty="0">
                        <a:solidFill>
                          <a:srgbClr val="002060"/>
                        </a:solidFill>
                        <a:latin typeface="Bahnschrift Light" panose="020B05020402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0795541"/>
                  </a:ext>
                </a:extLst>
              </a:tr>
            </a:tbl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00465" y="3338818"/>
            <a:ext cx="2619348" cy="2586606"/>
          </a:xfrm>
          <a:prstGeom prst="rect">
            <a:avLst/>
          </a:prstGeom>
        </p:spPr>
      </p:pic>
      <p:cxnSp>
        <p:nvCxnSpPr>
          <p:cNvPr id="10" name="Straight Arrow Connector 9"/>
          <p:cNvCxnSpPr>
            <a:stCxn id="2" idx="2"/>
            <a:endCxn id="7" idx="0"/>
          </p:cNvCxnSpPr>
          <p:nvPr/>
        </p:nvCxnSpPr>
        <p:spPr>
          <a:xfrm flipH="1">
            <a:off x="4510139" y="1789889"/>
            <a:ext cx="1566043" cy="1548929"/>
          </a:xfrm>
          <a:prstGeom prst="straightConnector1">
            <a:avLst/>
          </a:prstGeom>
          <a:ln w="28575">
            <a:solidFill>
              <a:srgbClr val="FFC0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Elbow Connector 15"/>
          <p:cNvCxnSpPr>
            <a:stCxn id="7" idx="3"/>
            <a:endCxn id="5" idx="0"/>
          </p:cNvCxnSpPr>
          <p:nvPr/>
        </p:nvCxnSpPr>
        <p:spPr>
          <a:xfrm flipV="1">
            <a:off x="5819813" y="3247486"/>
            <a:ext cx="3894637" cy="1384635"/>
          </a:xfrm>
          <a:prstGeom prst="bentConnector4">
            <a:avLst>
              <a:gd name="adj1" fmla="val 21244"/>
              <a:gd name="adj2" fmla="val 116510"/>
            </a:avLst>
          </a:prstGeom>
          <a:ln w="28575">
            <a:solidFill>
              <a:srgbClr val="FFC0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Footer Placeholder 5"/>
          <p:cNvSpPr txBox="1">
            <a:spLocks/>
          </p:cNvSpPr>
          <p:nvPr/>
        </p:nvSpPr>
        <p:spPr>
          <a:xfrm>
            <a:off x="4648200" y="64928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en-US"/>
            </a:defPPr>
            <a:lvl1pPr marL="0" algn="l" defTabSz="914400" rtl="0" eaLnBrk="1" latinLnBrk="0" hangingPunct="1">
              <a:defRPr sz="1000" b="0" i="0" kern="1200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/>
              <a:t>Steluța Dan - ENVII 2020-2021 - diagnoză &amp; concluzii - Serviciul Dezvoltare Curriculum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67910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Straight Arrow Connector 35"/>
          <p:cNvCxnSpPr/>
          <p:nvPr/>
        </p:nvCxnSpPr>
        <p:spPr>
          <a:xfrm flipV="1">
            <a:off x="5008228" y="3456030"/>
            <a:ext cx="4039520" cy="23282"/>
          </a:xfrm>
          <a:prstGeom prst="straightConnector1">
            <a:avLst/>
          </a:prstGeom>
          <a:ln w="28575">
            <a:solidFill>
              <a:srgbClr val="00206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V="1">
            <a:off x="5008228" y="3972876"/>
            <a:ext cx="3008344" cy="15166"/>
          </a:xfrm>
          <a:prstGeom prst="straightConnector1">
            <a:avLst/>
          </a:prstGeom>
          <a:ln w="28575">
            <a:solidFill>
              <a:srgbClr val="00206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5470" y="685800"/>
            <a:ext cx="7861423" cy="1104089"/>
          </a:xfrm>
        </p:spPr>
        <p:txBody>
          <a:bodyPr>
            <a:normAutofit fontScale="90000"/>
          </a:bodyPr>
          <a:lstStyle/>
          <a:p>
            <a:pPr algn="ctr"/>
            <a:r>
              <a:rPr lang="ro-RO" dirty="0">
                <a:solidFill>
                  <a:srgbClr val="002060"/>
                </a:solidFill>
                <a:latin typeface="Bahnschrift Light" panose="020B0502040204020203" pitchFamily="34" charset="0"/>
              </a:rPr>
              <a:t>En viii</a:t>
            </a:r>
            <a:br>
              <a:rPr lang="ro-RO" dirty="0">
                <a:solidFill>
                  <a:srgbClr val="002060"/>
                </a:solidFill>
                <a:latin typeface="Bahnschrift Light" panose="020B0502040204020203" pitchFamily="34" charset="0"/>
              </a:rPr>
            </a:br>
            <a:r>
              <a:rPr lang="ro-RO" dirty="0">
                <a:solidFill>
                  <a:srgbClr val="002060"/>
                </a:solidFill>
                <a:latin typeface="Bahnschrift Light" panose="020B0502040204020203" pitchFamily="34" charset="0"/>
              </a:rPr>
              <a:t>2020-2021</a:t>
            </a:r>
            <a:endParaRPr lang="en-US" dirty="0">
              <a:solidFill>
                <a:srgbClr val="002060"/>
              </a:solidFill>
              <a:latin typeface="Bahnschrift Light" panose="020B0502040204020203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1" y="685800"/>
            <a:ext cx="1611517" cy="110408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o-RO" dirty="0">
                <a:latin typeface="Bahnschrift Light" panose="020B0502040204020203" pitchFamily="34" charset="0"/>
              </a:rPr>
              <a:t>DIAGNOZĂ</a:t>
            </a:r>
            <a:endParaRPr lang="en-US" dirty="0">
              <a:latin typeface="Bahnschrift Light" panose="020B0502040204020203" pitchFamily="34" charset="0"/>
            </a:endParaRPr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1294915108"/>
              </p:ext>
            </p:extLst>
          </p:nvPr>
        </p:nvGraphicFramePr>
        <p:xfrm>
          <a:off x="1084044" y="2592198"/>
          <a:ext cx="4209409" cy="31854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83047" y="4184902"/>
            <a:ext cx="1111476" cy="109758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342069" y="4549027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dirty="0">
                <a:solidFill>
                  <a:srgbClr val="002060"/>
                </a:solidFill>
                <a:latin typeface="Bahnschrift Light" panose="020B0502040204020203" pitchFamily="34" charset="0"/>
              </a:rPr>
              <a:t>94%</a:t>
            </a:r>
            <a:endParaRPr lang="en-US" dirty="0">
              <a:solidFill>
                <a:srgbClr val="002060"/>
              </a:solidFill>
              <a:latin typeface="Bahnschrift Light" panose="020B0502040204020203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8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47053" y="3636111"/>
            <a:ext cx="1111476" cy="109758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7506075" y="4000236"/>
            <a:ext cx="761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dirty="0">
                <a:solidFill>
                  <a:srgbClr val="002060"/>
                </a:solidFill>
                <a:latin typeface="Bahnschrift Light" panose="020B0502040204020203" pitchFamily="34" charset="0"/>
              </a:rPr>
              <a:t>67,4%</a:t>
            </a:r>
            <a:endParaRPr lang="en-US" dirty="0">
              <a:solidFill>
                <a:srgbClr val="002060"/>
              </a:solidFill>
              <a:latin typeface="Bahnschrift Light" panose="020B0502040204020203" pitchFamily="34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11059" y="3144947"/>
            <a:ext cx="1111476" cy="1097582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8670081" y="3509072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dirty="0">
                <a:solidFill>
                  <a:srgbClr val="002060"/>
                </a:solidFill>
                <a:latin typeface="Bahnschrift Light" panose="020B0502040204020203" pitchFamily="34" charset="0"/>
              </a:rPr>
              <a:t>32,6%</a:t>
            </a:r>
            <a:endParaRPr lang="en-US" dirty="0">
              <a:solidFill>
                <a:srgbClr val="002060"/>
              </a:solidFill>
              <a:latin typeface="Bahnschrift Light" panose="020B0502040204020203" pitchFamily="34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10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575065" y="2592198"/>
            <a:ext cx="1111476" cy="1097582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9834087" y="2956323"/>
            <a:ext cx="6687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dirty="0">
                <a:solidFill>
                  <a:srgbClr val="002060"/>
                </a:solidFill>
                <a:latin typeface="Bahnschrift Light" panose="020B0502040204020203" pitchFamily="34" charset="0"/>
              </a:rPr>
              <a:t>1,16%</a:t>
            </a:r>
            <a:endParaRPr lang="en-US" dirty="0">
              <a:solidFill>
                <a:srgbClr val="002060"/>
              </a:solidFill>
              <a:latin typeface="Bahnschrift Light" panose="020B0502040204020203" pitchFamily="34" charset="0"/>
            </a:endParaRPr>
          </a:p>
        </p:txBody>
      </p:sp>
      <p:sp>
        <p:nvSpPr>
          <p:cNvPr id="23" name="Right Arrow 22"/>
          <p:cNvSpPr/>
          <p:nvPr/>
        </p:nvSpPr>
        <p:spPr>
          <a:xfrm rot="16200000">
            <a:off x="6349365" y="3692316"/>
            <a:ext cx="578840" cy="32717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ight Arrow 23"/>
          <p:cNvSpPr/>
          <p:nvPr/>
        </p:nvSpPr>
        <p:spPr>
          <a:xfrm rot="5400000">
            <a:off x="7563566" y="4876306"/>
            <a:ext cx="578840" cy="32717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1364134" y="5855516"/>
            <a:ext cx="32720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dirty="0">
                <a:solidFill>
                  <a:srgbClr val="002060"/>
                </a:solidFill>
                <a:latin typeface="Bahnschrift Light" panose="020B0502040204020203" pitchFamily="34" charset="0"/>
              </a:rPr>
              <a:t>* Situații înainte de contestații</a:t>
            </a:r>
            <a:endParaRPr lang="en-US" dirty="0">
              <a:solidFill>
                <a:srgbClr val="002060"/>
              </a:solidFill>
              <a:latin typeface="Bahnschrift Light" panose="020B0502040204020203" pitchFamily="34" charset="0"/>
            </a:endParaRPr>
          </a:p>
        </p:txBody>
      </p:sp>
      <p:sp>
        <p:nvSpPr>
          <p:cNvPr id="26" name="Right Arrow 25"/>
          <p:cNvSpPr/>
          <p:nvPr/>
        </p:nvSpPr>
        <p:spPr>
          <a:xfrm rot="16200000">
            <a:off x="8677377" y="2667925"/>
            <a:ext cx="578840" cy="32717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Arrow Connector 26"/>
          <p:cNvCxnSpPr/>
          <p:nvPr/>
        </p:nvCxnSpPr>
        <p:spPr>
          <a:xfrm flipV="1">
            <a:off x="5008228" y="4513277"/>
            <a:ext cx="1711354" cy="1"/>
          </a:xfrm>
          <a:prstGeom prst="straightConnector1">
            <a:avLst/>
          </a:prstGeom>
          <a:ln w="28575">
            <a:solidFill>
              <a:srgbClr val="00206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ight Arrow 30"/>
          <p:cNvSpPr/>
          <p:nvPr/>
        </p:nvSpPr>
        <p:spPr>
          <a:xfrm rot="5400000">
            <a:off x="9880024" y="3845040"/>
            <a:ext cx="578840" cy="32717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8" name="Straight Arrow Connector 37"/>
          <p:cNvCxnSpPr>
            <a:endCxn id="19" idx="0"/>
          </p:cNvCxnSpPr>
          <p:nvPr/>
        </p:nvCxnSpPr>
        <p:spPr>
          <a:xfrm flipV="1">
            <a:off x="5036961" y="2956323"/>
            <a:ext cx="5131513" cy="31344"/>
          </a:xfrm>
          <a:prstGeom prst="straightConnector1">
            <a:avLst/>
          </a:prstGeom>
          <a:ln w="28575">
            <a:solidFill>
              <a:srgbClr val="00206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Footer Placeholder 5"/>
          <p:cNvSpPr txBox="1">
            <a:spLocks/>
          </p:cNvSpPr>
          <p:nvPr/>
        </p:nvSpPr>
        <p:spPr>
          <a:xfrm>
            <a:off x="4648200" y="64928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en-US"/>
            </a:defPPr>
            <a:lvl1pPr marL="0" algn="l" defTabSz="914400" rtl="0" eaLnBrk="1" latinLnBrk="0" hangingPunct="1">
              <a:defRPr sz="1000" b="0" i="0" kern="1200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/>
              <a:t>Steluța Dan - ENVII 2020-2021 - diagnoză &amp; concluzii - Serviciul Dezvoltare Curriculum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41291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547571" y="1429631"/>
            <a:ext cx="2619348" cy="25866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5470" y="685800"/>
            <a:ext cx="7861423" cy="1104089"/>
          </a:xfrm>
        </p:spPr>
        <p:txBody>
          <a:bodyPr>
            <a:normAutofit fontScale="90000"/>
          </a:bodyPr>
          <a:lstStyle/>
          <a:p>
            <a:pPr algn="ctr"/>
            <a:r>
              <a:rPr lang="ro-RO" dirty="0">
                <a:solidFill>
                  <a:srgbClr val="002060"/>
                </a:solidFill>
                <a:latin typeface="Bahnschrift Light" panose="020B0502040204020203" pitchFamily="34" charset="0"/>
              </a:rPr>
              <a:t>En viii</a:t>
            </a:r>
            <a:br>
              <a:rPr lang="ro-RO" dirty="0">
                <a:solidFill>
                  <a:srgbClr val="002060"/>
                </a:solidFill>
                <a:latin typeface="Bahnschrift Light" panose="020B0502040204020203" pitchFamily="34" charset="0"/>
              </a:rPr>
            </a:br>
            <a:r>
              <a:rPr lang="ro-RO" dirty="0">
                <a:solidFill>
                  <a:srgbClr val="002060"/>
                </a:solidFill>
                <a:latin typeface="Bahnschrift Light" panose="020B0502040204020203" pitchFamily="34" charset="0"/>
              </a:rPr>
              <a:t>2020-2021</a:t>
            </a:r>
            <a:endParaRPr lang="en-US" dirty="0">
              <a:solidFill>
                <a:srgbClr val="002060"/>
              </a:solidFill>
              <a:latin typeface="Bahnschrift Light" panose="020B0502040204020203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1" y="685800"/>
            <a:ext cx="1611517" cy="110408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o-RO" dirty="0">
                <a:latin typeface="Bahnschrift Light" panose="020B0502040204020203" pitchFamily="34" charset="0"/>
              </a:rPr>
              <a:t>DIAGNOZĂ</a:t>
            </a:r>
            <a:endParaRPr lang="en-US" dirty="0">
              <a:latin typeface="Bahnschrift Light" panose="020B0502040204020203" pitchFamily="34" charset="0"/>
            </a:endParaRPr>
          </a:p>
        </p:txBody>
      </p:sp>
      <p:graphicFrame>
        <p:nvGraphicFramePr>
          <p:cNvPr id="28" name="Chart 2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88550380"/>
              </p:ext>
            </p:extLst>
          </p:nvPr>
        </p:nvGraphicFramePr>
        <p:xfrm>
          <a:off x="1" y="2057400"/>
          <a:ext cx="12192000" cy="45108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" name="Footer Placeholder 5"/>
          <p:cNvSpPr txBox="1">
            <a:spLocks/>
          </p:cNvSpPr>
          <p:nvPr/>
        </p:nvSpPr>
        <p:spPr>
          <a:xfrm>
            <a:off x="4648201" y="6568238"/>
            <a:ext cx="7543800" cy="289762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en-US"/>
            </a:defPPr>
            <a:lvl1pPr marL="0" algn="l" defTabSz="914400" rtl="0" eaLnBrk="1" latinLnBrk="0" hangingPunct="1">
              <a:defRPr sz="1000" b="0" i="0" kern="1200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 err="1"/>
              <a:t>Steluța</a:t>
            </a:r>
            <a:r>
              <a:rPr lang="en-US" dirty="0"/>
              <a:t> Dan - ENVII 2020-2021 - </a:t>
            </a:r>
            <a:r>
              <a:rPr lang="en-US" dirty="0" err="1"/>
              <a:t>diagnoză</a:t>
            </a:r>
            <a:r>
              <a:rPr lang="en-US" dirty="0"/>
              <a:t> &amp; </a:t>
            </a:r>
            <a:r>
              <a:rPr lang="en-US" dirty="0" err="1"/>
              <a:t>concluzii</a:t>
            </a:r>
            <a:r>
              <a:rPr lang="en-US" dirty="0"/>
              <a:t> - </a:t>
            </a:r>
            <a:r>
              <a:rPr lang="en-US" dirty="0" err="1"/>
              <a:t>Serviciul</a:t>
            </a:r>
            <a:r>
              <a:rPr lang="en-US" dirty="0"/>
              <a:t> </a:t>
            </a:r>
            <a:r>
              <a:rPr lang="en-US" dirty="0" err="1"/>
              <a:t>Dezvoltare</a:t>
            </a:r>
            <a:r>
              <a:rPr lang="en-US" dirty="0"/>
              <a:t> Curriculum</a:t>
            </a:r>
          </a:p>
        </p:txBody>
      </p:sp>
    </p:spTree>
    <p:extLst>
      <p:ext uri="{BB962C8B-B14F-4D97-AF65-F5344CB8AC3E}">
        <p14:creationId xmlns:p14="http://schemas.microsoft.com/office/powerpoint/2010/main" val="8126095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Arrow Connector 26"/>
          <p:cNvCxnSpPr/>
          <p:nvPr/>
        </p:nvCxnSpPr>
        <p:spPr>
          <a:xfrm flipV="1">
            <a:off x="4927431" y="4432893"/>
            <a:ext cx="1711354" cy="1"/>
          </a:xfrm>
          <a:prstGeom prst="straightConnector1">
            <a:avLst/>
          </a:prstGeom>
          <a:ln w="28575">
            <a:solidFill>
              <a:srgbClr val="00206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>
            <a:endCxn id="19" idx="0"/>
          </p:cNvCxnSpPr>
          <p:nvPr/>
        </p:nvCxnSpPr>
        <p:spPr>
          <a:xfrm flipV="1">
            <a:off x="5036961" y="2956323"/>
            <a:ext cx="5131513" cy="31344"/>
          </a:xfrm>
          <a:prstGeom prst="straightConnector1">
            <a:avLst/>
          </a:prstGeom>
          <a:ln w="28575">
            <a:solidFill>
              <a:srgbClr val="00206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flipV="1">
            <a:off x="5008228" y="3456030"/>
            <a:ext cx="4039520" cy="23282"/>
          </a:xfrm>
          <a:prstGeom prst="straightConnector1">
            <a:avLst/>
          </a:prstGeom>
          <a:ln w="28575">
            <a:solidFill>
              <a:srgbClr val="00206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V="1">
            <a:off x="5036961" y="4055554"/>
            <a:ext cx="3008344" cy="15166"/>
          </a:xfrm>
          <a:prstGeom prst="straightConnector1">
            <a:avLst/>
          </a:prstGeom>
          <a:ln w="28575">
            <a:solidFill>
              <a:srgbClr val="00206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5470" y="685800"/>
            <a:ext cx="7861423" cy="1104089"/>
          </a:xfrm>
        </p:spPr>
        <p:txBody>
          <a:bodyPr>
            <a:normAutofit fontScale="90000"/>
          </a:bodyPr>
          <a:lstStyle/>
          <a:p>
            <a:pPr algn="ctr"/>
            <a:r>
              <a:rPr lang="ro-RO" dirty="0">
                <a:solidFill>
                  <a:srgbClr val="002060"/>
                </a:solidFill>
                <a:latin typeface="Bahnschrift Light" panose="020B0502040204020203" pitchFamily="34" charset="0"/>
              </a:rPr>
              <a:t>En viii</a:t>
            </a:r>
            <a:br>
              <a:rPr lang="ro-RO" dirty="0">
                <a:solidFill>
                  <a:srgbClr val="002060"/>
                </a:solidFill>
                <a:latin typeface="Bahnschrift Light" panose="020B0502040204020203" pitchFamily="34" charset="0"/>
              </a:rPr>
            </a:br>
            <a:r>
              <a:rPr lang="ro-RO" dirty="0">
                <a:solidFill>
                  <a:srgbClr val="002060"/>
                </a:solidFill>
                <a:latin typeface="Bahnschrift Light" panose="020B0502040204020203" pitchFamily="34" charset="0"/>
              </a:rPr>
              <a:t>2020-2021</a:t>
            </a:r>
            <a:endParaRPr lang="en-US" dirty="0">
              <a:solidFill>
                <a:srgbClr val="002060"/>
              </a:solidFill>
              <a:latin typeface="Bahnschrift Light" panose="020B0502040204020203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1" y="685800"/>
            <a:ext cx="1611517" cy="110408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o-RO" dirty="0">
                <a:latin typeface="Bahnschrift Light" panose="020B0502040204020203" pitchFamily="34" charset="0"/>
              </a:rPr>
              <a:t>DIAGNOZĂ</a:t>
            </a:r>
            <a:endParaRPr lang="en-US" dirty="0">
              <a:latin typeface="Bahnschrift Light" panose="020B0502040204020203" pitchFamily="34" charset="0"/>
            </a:endParaRPr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288504934"/>
              </p:ext>
            </p:extLst>
          </p:nvPr>
        </p:nvGraphicFramePr>
        <p:xfrm>
          <a:off x="1003247" y="2592198"/>
          <a:ext cx="4783084" cy="31854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83047" y="4184902"/>
            <a:ext cx="1111476" cy="109758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280864" y="4549027"/>
            <a:ext cx="856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dirty="0">
                <a:solidFill>
                  <a:srgbClr val="002060"/>
                </a:solidFill>
                <a:latin typeface="Bahnschrift Light" panose="020B0502040204020203" pitchFamily="34" charset="0"/>
              </a:rPr>
              <a:t>51,40%</a:t>
            </a:r>
            <a:endParaRPr lang="en-US" dirty="0">
              <a:solidFill>
                <a:srgbClr val="002060"/>
              </a:solidFill>
              <a:latin typeface="Bahnschrift Light" panose="020B0502040204020203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8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47053" y="3636111"/>
            <a:ext cx="1111476" cy="109758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7506075" y="4000236"/>
            <a:ext cx="889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dirty="0">
                <a:solidFill>
                  <a:srgbClr val="002060"/>
                </a:solidFill>
                <a:latin typeface="Bahnschrift Light" panose="020B0502040204020203" pitchFamily="34" charset="0"/>
              </a:rPr>
              <a:t>33,46%</a:t>
            </a:r>
            <a:endParaRPr lang="en-US" dirty="0">
              <a:solidFill>
                <a:srgbClr val="002060"/>
              </a:solidFill>
              <a:latin typeface="Bahnschrift Light" panose="020B0502040204020203" pitchFamily="34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11059" y="3144947"/>
            <a:ext cx="1111476" cy="1097582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8670081" y="3509072"/>
            <a:ext cx="8386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dirty="0">
                <a:solidFill>
                  <a:srgbClr val="002060"/>
                </a:solidFill>
                <a:latin typeface="Bahnschrift Light" panose="020B0502040204020203" pitchFamily="34" charset="0"/>
              </a:rPr>
              <a:t>14,67%</a:t>
            </a:r>
            <a:endParaRPr lang="en-US" dirty="0">
              <a:solidFill>
                <a:srgbClr val="002060"/>
              </a:solidFill>
              <a:latin typeface="Bahnschrift Light" panose="020B0502040204020203" pitchFamily="34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10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575065" y="2592198"/>
            <a:ext cx="1111476" cy="1097582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9834087" y="2956323"/>
            <a:ext cx="599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dirty="0">
                <a:solidFill>
                  <a:srgbClr val="002060"/>
                </a:solidFill>
                <a:latin typeface="Bahnschrift Light" panose="020B0502040204020203" pitchFamily="34" charset="0"/>
              </a:rPr>
              <a:t>0,1%</a:t>
            </a:r>
            <a:endParaRPr lang="en-US" dirty="0">
              <a:solidFill>
                <a:srgbClr val="002060"/>
              </a:solidFill>
              <a:latin typeface="Bahnschrift Light" panose="020B0502040204020203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364134" y="5855516"/>
            <a:ext cx="27687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dirty="0">
                <a:solidFill>
                  <a:srgbClr val="002060"/>
                </a:solidFill>
                <a:latin typeface="Bahnschrift Light" panose="020B0502040204020203" pitchFamily="34" charset="0"/>
              </a:rPr>
              <a:t>* Situații după contestații</a:t>
            </a:r>
            <a:endParaRPr lang="en-US" dirty="0">
              <a:solidFill>
                <a:srgbClr val="002060"/>
              </a:solidFill>
              <a:latin typeface="Bahnschrift Light" panose="020B0502040204020203" pitchFamily="34" charset="0"/>
            </a:endParaRPr>
          </a:p>
        </p:txBody>
      </p:sp>
      <p:sp>
        <p:nvSpPr>
          <p:cNvPr id="28" name="Footer Placeholder 5"/>
          <p:cNvSpPr txBox="1">
            <a:spLocks/>
          </p:cNvSpPr>
          <p:nvPr/>
        </p:nvSpPr>
        <p:spPr>
          <a:xfrm>
            <a:off x="4648200" y="64928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en-US"/>
            </a:defPPr>
            <a:lvl1pPr marL="0" algn="l" defTabSz="914400" rtl="0" eaLnBrk="1" latinLnBrk="0" hangingPunct="1">
              <a:defRPr sz="1000" b="0" i="0" kern="1200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/>
              <a:t>Steluța Dan - ENVII 2020-2021 - diagnoză &amp; concluzii - Serviciul Dezvoltare Curriculum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2919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5470" y="685800"/>
            <a:ext cx="7861423" cy="1104089"/>
          </a:xfrm>
        </p:spPr>
        <p:txBody>
          <a:bodyPr>
            <a:normAutofit fontScale="90000"/>
          </a:bodyPr>
          <a:lstStyle/>
          <a:p>
            <a:pPr algn="ctr"/>
            <a:r>
              <a:rPr lang="ro-RO" dirty="0">
                <a:solidFill>
                  <a:srgbClr val="002060"/>
                </a:solidFill>
                <a:latin typeface="Bahnschrift Light" panose="020B0502040204020203" pitchFamily="34" charset="0"/>
              </a:rPr>
              <a:t>En viii</a:t>
            </a:r>
            <a:br>
              <a:rPr lang="ro-RO" dirty="0">
                <a:solidFill>
                  <a:srgbClr val="002060"/>
                </a:solidFill>
                <a:latin typeface="Bahnschrift Light" panose="020B0502040204020203" pitchFamily="34" charset="0"/>
              </a:rPr>
            </a:br>
            <a:r>
              <a:rPr lang="ro-RO" dirty="0">
                <a:solidFill>
                  <a:srgbClr val="002060"/>
                </a:solidFill>
                <a:latin typeface="Bahnschrift Light" panose="020B0502040204020203" pitchFamily="34" charset="0"/>
              </a:rPr>
              <a:t>2020-2021</a:t>
            </a:r>
            <a:endParaRPr lang="en-US" dirty="0">
              <a:solidFill>
                <a:srgbClr val="002060"/>
              </a:solidFill>
              <a:latin typeface="Bahnschrift Light" panose="020B0502040204020203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1" y="685800"/>
            <a:ext cx="1611517" cy="110408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o-RO" dirty="0">
                <a:solidFill>
                  <a:schemeClr val="tx1"/>
                </a:solidFill>
                <a:latin typeface="Bahnschrift Light" panose="020B0502040204020203" pitchFamily="34" charset="0"/>
              </a:rPr>
              <a:t>CONCLUZII</a:t>
            </a:r>
            <a:endParaRPr lang="en-US" dirty="0">
              <a:solidFill>
                <a:schemeClr val="tx1"/>
              </a:solidFill>
              <a:latin typeface="Bahnschrift Light" panose="020B0502040204020203" pitchFamily="34" charset="0"/>
            </a:endParaRPr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512776709"/>
              </p:ext>
            </p:extLst>
          </p:nvPr>
        </p:nvGraphicFramePr>
        <p:xfrm>
          <a:off x="1003246" y="1789890"/>
          <a:ext cx="10572455" cy="47029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0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8200" y="6492875"/>
            <a:ext cx="7543800" cy="365125"/>
          </a:xfrm>
        </p:spPr>
        <p:txBody>
          <a:bodyPr/>
          <a:lstStyle/>
          <a:p>
            <a:pPr algn="r"/>
            <a:r>
              <a:rPr lang="en-US" dirty="0" err="1"/>
              <a:t>Steluța</a:t>
            </a:r>
            <a:r>
              <a:rPr lang="en-US" dirty="0"/>
              <a:t> Dan - ENVII 2020-2021 - </a:t>
            </a:r>
            <a:r>
              <a:rPr lang="en-US" dirty="0" err="1"/>
              <a:t>diagnoză</a:t>
            </a:r>
            <a:r>
              <a:rPr lang="en-US" dirty="0"/>
              <a:t> &amp; </a:t>
            </a:r>
            <a:r>
              <a:rPr lang="en-US" dirty="0" err="1"/>
              <a:t>concluzii</a:t>
            </a:r>
            <a:r>
              <a:rPr lang="en-US" dirty="0"/>
              <a:t> - </a:t>
            </a:r>
            <a:r>
              <a:rPr lang="en-US" dirty="0" err="1"/>
              <a:t>Serviciul</a:t>
            </a:r>
            <a:r>
              <a:rPr lang="en-US" dirty="0"/>
              <a:t> </a:t>
            </a:r>
            <a:r>
              <a:rPr lang="en-US" dirty="0" err="1"/>
              <a:t>Dezvoltare</a:t>
            </a:r>
            <a:r>
              <a:rPr lang="en-US" dirty="0"/>
              <a:t> Curriculum</a:t>
            </a:r>
          </a:p>
        </p:txBody>
      </p:sp>
    </p:spTree>
    <p:extLst>
      <p:ext uri="{BB962C8B-B14F-4D97-AF65-F5344CB8AC3E}">
        <p14:creationId xmlns:p14="http://schemas.microsoft.com/office/powerpoint/2010/main" val="2944742964"/>
      </p:ext>
    </p:extLst>
  </p:cSld>
  <p:clrMapOvr>
    <a:masterClrMapping/>
  </p:clrMapOvr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1243</TotalTime>
  <Words>541</Words>
  <Application>Microsoft Office PowerPoint</Application>
  <PresentationFormat>Ecran lat</PresentationFormat>
  <Paragraphs>108</Paragraphs>
  <Slides>10</Slides>
  <Notes>1</Notes>
  <HiddenSlides>0</HiddenSlides>
  <MMClips>0</MMClips>
  <ScaleCrop>false</ScaleCrop>
  <HeadingPairs>
    <vt:vector size="6" baseType="variant">
      <vt:variant>
        <vt:lpstr>Fonturi utilizate</vt:lpstr>
      </vt:variant>
      <vt:variant>
        <vt:i4>4</vt:i4>
      </vt:variant>
      <vt:variant>
        <vt:lpstr>Temă</vt:lpstr>
      </vt:variant>
      <vt:variant>
        <vt:i4>1</vt:i4>
      </vt:variant>
      <vt:variant>
        <vt:lpstr>Titluri diapozitive</vt:lpstr>
      </vt:variant>
      <vt:variant>
        <vt:i4>10</vt:i4>
      </vt:variant>
    </vt:vector>
  </HeadingPairs>
  <TitlesOfParts>
    <vt:vector size="15" baseType="lpstr">
      <vt:lpstr>Bahnschrift Light</vt:lpstr>
      <vt:lpstr>Calibri</vt:lpstr>
      <vt:lpstr>Century Gothic</vt:lpstr>
      <vt:lpstr>Wingdings 3</vt:lpstr>
      <vt:lpstr>Slice</vt:lpstr>
      <vt:lpstr>CONSFĂTURI NAȚIONALE</vt:lpstr>
      <vt:lpstr>EVALUAREA NAȚIONALĂ  PENTRU ABSOLVENȚII CLASEI a viii-a</vt:lpstr>
      <vt:lpstr>EVALUAREA NAȚIONALĂ  PENTRU ABSOLVENȚII CLASEI a viii-a</vt:lpstr>
      <vt:lpstr>En viii 2020-2021</vt:lpstr>
      <vt:lpstr>En viii 2020-2021</vt:lpstr>
      <vt:lpstr>En viii 2020-2021</vt:lpstr>
      <vt:lpstr>En viii 2020-2021</vt:lpstr>
      <vt:lpstr>En viii 2020-2021</vt:lpstr>
      <vt:lpstr>En viii 2020-2021</vt:lpstr>
      <vt:lpstr>Prezentare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CONSFĂTURI NAȚIONALE</dc:title>
  <dc:creator>Laptop15-13</dc:creator>
  <cp:lastModifiedBy>16</cp:lastModifiedBy>
  <cp:revision>26</cp:revision>
  <dcterms:created xsi:type="dcterms:W3CDTF">2021-09-06T06:27:20Z</dcterms:created>
  <dcterms:modified xsi:type="dcterms:W3CDTF">2021-09-09T05:58:32Z</dcterms:modified>
</cp:coreProperties>
</file>